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8" r:id="rId3"/>
    <p:sldId id="260" r:id="rId4"/>
    <p:sldId id="322" r:id="rId5"/>
    <p:sldId id="264" r:id="rId6"/>
    <p:sldId id="265" r:id="rId7"/>
    <p:sldId id="325" r:id="rId8"/>
    <p:sldId id="326" r:id="rId9"/>
    <p:sldId id="271" r:id="rId10"/>
    <p:sldId id="328" r:id="rId11"/>
    <p:sldId id="329" r:id="rId12"/>
    <p:sldId id="331" r:id="rId13"/>
    <p:sldId id="280" r:id="rId14"/>
    <p:sldId id="332" r:id="rId15"/>
    <p:sldId id="333" r:id="rId16"/>
    <p:sldId id="334" r:id="rId17"/>
    <p:sldId id="335" r:id="rId18"/>
    <p:sldId id="337" r:id="rId19"/>
    <p:sldId id="321" r:id="rId20"/>
    <p:sldId id="339" r:id="rId21"/>
    <p:sldId id="341" r:id="rId22"/>
    <p:sldId id="340" r:id="rId23"/>
    <p:sldId id="315" r:id="rId24"/>
    <p:sldId id="342" r:id="rId25"/>
  </p:sldIdLst>
  <p:sldSz cx="9144000" cy="5143500" type="screen16x9"/>
  <p:notesSz cx="6858000" cy="9144000"/>
  <p:embeddedFontLst>
    <p:embeddedFont>
      <p:font typeface="Racing Sans One" panose="020B060402020202020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8890DC-0FFA-4873-96AE-706894FAA66E}">
  <a:tblStyle styleId="{8A8890DC-0FFA-4873-96AE-706894FAA6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bf50a19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4bf50a19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96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433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4bf50a19d6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24bf50a19d6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5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4bf50a19d6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4bf50a19d6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1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65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2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4bf50a19d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24bf50a19d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8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4bc07e5c4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4bc07e5c4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623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4bf50a19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4bf50a19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1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4bc07e5c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4bc07e5c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4bf50a19d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4bf50a19d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280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75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52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4bc07e5c4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4bc07e5c4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4bf50a19d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4bf50a19d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1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4bf50a19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4bf50a19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bf50a19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4bf50a19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3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4bf50a19d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4bf50a19d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4bf50a19d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4bf50a19d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62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4bf50a19d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4bf50a19d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68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4bf50a19d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4bf50a19d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150" y="-57"/>
            <a:ext cx="733877" cy="5143614"/>
            <a:chOff x="-7150" y="-1800"/>
            <a:chExt cx="733877" cy="5143614"/>
          </a:xfrm>
        </p:grpSpPr>
        <p:sp>
          <p:nvSpPr>
            <p:cNvPr id="10" name="Google Shape;10;p2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43" name="Google Shape;43;p2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Google Shape;75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ctrTitle"/>
          </p:nvPr>
        </p:nvSpPr>
        <p:spPr>
          <a:xfrm>
            <a:off x="1699650" y="1331525"/>
            <a:ext cx="57447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2"/>
          <p:cNvSpPr txBox="1">
            <a:spLocks noGrp="1"/>
          </p:cNvSpPr>
          <p:nvPr>
            <p:ph type="subTitle" idx="1"/>
          </p:nvPr>
        </p:nvSpPr>
        <p:spPr>
          <a:xfrm>
            <a:off x="3367419" y="3109375"/>
            <a:ext cx="24090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79" name="Google Shape;79;p2"/>
          <p:cNvGrpSpPr/>
          <p:nvPr/>
        </p:nvGrpSpPr>
        <p:grpSpPr>
          <a:xfrm rot="-97">
            <a:off x="5915878" y="-376831"/>
            <a:ext cx="2136356" cy="1135411"/>
            <a:chOff x="2469825" y="262950"/>
            <a:chExt cx="601350" cy="319600"/>
          </a:xfrm>
        </p:grpSpPr>
        <p:sp>
          <p:nvSpPr>
            <p:cNvPr id="80" name="Google Shape;80;p2"/>
            <p:cNvSpPr/>
            <p:nvPr/>
          </p:nvSpPr>
          <p:spPr>
            <a:xfrm>
              <a:off x="2469825" y="262950"/>
              <a:ext cx="601350" cy="288775"/>
            </a:xfrm>
            <a:custGeom>
              <a:avLst/>
              <a:gdLst/>
              <a:ahLst/>
              <a:cxnLst/>
              <a:rect l="l" t="t" r="r" b="b"/>
              <a:pathLst>
                <a:path w="24054" h="11551" fill="none" extrusionOk="0">
                  <a:moveTo>
                    <a:pt x="18157" y="11550"/>
                  </a:moveTo>
                  <a:lnTo>
                    <a:pt x="10103" y="11550"/>
                  </a:lnTo>
                  <a:cubicBezTo>
                    <a:pt x="9572" y="11550"/>
                    <a:pt x="9067" y="11319"/>
                    <a:pt x="8721" y="10915"/>
                  </a:cubicBezTo>
                  <a:lnTo>
                    <a:pt x="8721" y="10915"/>
                  </a:lnTo>
                  <a:cubicBezTo>
                    <a:pt x="8377" y="10512"/>
                    <a:pt x="7872" y="10281"/>
                    <a:pt x="7341" y="10281"/>
                  </a:cubicBezTo>
                  <a:lnTo>
                    <a:pt x="5982" y="10281"/>
                  </a:lnTo>
                  <a:cubicBezTo>
                    <a:pt x="5102" y="10281"/>
                    <a:pt x="4226" y="10173"/>
                    <a:pt x="3371" y="9962"/>
                  </a:cubicBezTo>
                  <a:lnTo>
                    <a:pt x="2261" y="9688"/>
                  </a:lnTo>
                  <a:cubicBezTo>
                    <a:pt x="1787" y="9570"/>
                    <a:pt x="1576" y="9017"/>
                    <a:pt x="1852" y="8613"/>
                  </a:cubicBezTo>
                  <a:lnTo>
                    <a:pt x="1852" y="8613"/>
                  </a:lnTo>
                  <a:cubicBezTo>
                    <a:pt x="2062" y="8306"/>
                    <a:pt x="1995" y="7889"/>
                    <a:pt x="1699" y="7663"/>
                  </a:cubicBezTo>
                  <a:lnTo>
                    <a:pt x="700" y="6898"/>
                  </a:lnTo>
                  <a:cubicBezTo>
                    <a:pt x="217" y="6528"/>
                    <a:pt x="1" y="5906"/>
                    <a:pt x="151" y="5316"/>
                  </a:cubicBezTo>
                  <a:lnTo>
                    <a:pt x="884" y="2442"/>
                  </a:lnTo>
                  <a:lnTo>
                    <a:pt x="1079" y="1810"/>
                  </a:lnTo>
                  <a:cubicBezTo>
                    <a:pt x="1243" y="1280"/>
                    <a:pt x="1734" y="917"/>
                    <a:pt x="2290" y="917"/>
                  </a:cubicBezTo>
                  <a:lnTo>
                    <a:pt x="2290" y="917"/>
                  </a:lnTo>
                  <a:cubicBezTo>
                    <a:pt x="2510" y="917"/>
                    <a:pt x="2726" y="861"/>
                    <a:pt x="2917" y="752"/>
                  </a:cubicBezTo>
                  <a:lnTo>
                    <a:pt x="3797" y="252"/>
                  </a:lnTo>
                  <a:cubicBezTo>
                    <a:pt x="4220" y="11"/>
                    <a:pt x="4738" y="1"/>
                    <a:pt x="5169" y="227"/>
                  </a:cubicBezTo>
                  <a:lnTo>
                    <a:pt x="7947" y="1676"/>
                  </a:lnTo>
                  <a:cubicBezTo>
                    <a:pt x="8319" y="1870"/>
                    <a:pt x="8438" y="2348"/>
                    <a:pt x="8198" y="2694"/>
                  </a:cubicBezTo>
                  <a:lnTo>
                    <a:pt x="8198" y="2694"/>
                  </a:lnTo>
                  <a:cubicBezTo>
                    <a:pt x="8066" y="2886"/>
                    <a:pt x="8036" y="3130"/>
                    <a:pt x="8122" y="3347"/>
                  </a:cubicBezTo>
                  <a:cubicBezTo>
                    <a:pt x="8448" y="4169"/>
                    <a:pt x="9484" y="6147"/>
                    <a:pt x="11988" y="6578"/>
                  </a:cubicBezTo>
                  <a:cubicBezTo>
                    <a:pt x="14260" y="6970"/>
                    <a:pt x="15398" y="6173"/>
                    <a:pt x="15861" y="5686"/>
                  </a:cubicBezTo>
                  <a:cubicBezTo>
                    <a:pt x="16070" y="5465"/>
                    <a:pt x="16347" y="5324"/>
                    <a:pt x="16647" y="5296"/>
                  </a:cubicBezTo>
                  <a:lnTo>
                    <a:pt x="18783" y="5098"/>
                  </a:lnTo>
                  <a:cubicBezTo>
                    <a:pt x="19348" y="5045"/>
                    <a:pt x="19917" y="5142"/>
                    <a:pt x="20433" y="5377"/>
                  </a:cubicBezTo>
                  <a:lnTo>
                    <a:pt x="23476" y="6766"/>
                  </a:lnTo>
                  <a:cubicBezTo>
                    <a:pt x="23872" y="6946"/>
                    <a:pt x="24053" y="7407"/>
                    <a:pt x="23886" y="7809"/>
                  </a:cubicBezTo>
                  <a:cubicBezTo>
                    <a:pt x="23476" y="8794"/>
                    <a:pt x="22762" y="10428"/>
                    <a:pt x="22585" y="10353"/>
                  </a:cubicBezTo>
                  <a:cubicBezTo>
                    <a:pt x="22397" y="10273"/>
                    <a:pt x="20714" y="9720"/>
                    <a:pt x="19840" y="9435"/>
                  </a:cubicBezTo>
                  <a:cubicBezTo>
                    <a:pt x="19609" y="9359"/>
                    <a:pt x="19385" y="9564"/>
                    <a:pt x="19438" y="9802"/>
                  </a:cubicBezTo>
                  <a:lnTo>
                    <a:pt x="19742" y="11168"/>
                  </a:lnTo>
                  <a:cubicBezTo>
                    <a:pt x="19785" y="11364"/>
                    <a:pt x="19636" y="11550"/>
                    <a:pt x="19435" y="11550"/>
                  </a:cubicBezTo>
                  <a:lnTo>
                    <a:pt x="18157" y="115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15800" y="522075"/>
              <a:ext cx="25" cy="60475"/>
            </a:xfrm>
            <a:custGeom>
              <a:avLst/>
              <a:gdLst/>
              <a:ahLst/>
              <a:cxnLst/>
              <a:rect l="l" t="t" r="r" b="b"/>
              <a:pathLst>
                <a:path w="1" h="2419" fill="none" extrusionOk="0">
                  <a:moveTo>
                    <a:pt x="0" y="0"/>
                  </a:moveTo>
                  <a:lnTo>
                    <a:pt x="0" y="24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 rot="-8627008">
            <a:off x="541946" y="3923777"/>
            <a:ext cx="3966216" cy="1623137"/>
          </a:xfrm>
          <a:custGeom>
            <a:avLst/>
            <a:gdLst/>
            <a:ahLst/>
            <a:cxnLst/>
            <a:rect l="l" t="t" r="r" b="b"/>
            <a:pathLst>
              <a:path w="38822" h="15888" fill="none" extrusionOk="0">
                <a:moveTo>
                  <a:pt x="32023" y="3963"/>
                </a:moveTo>
                <a:cubicBezTo>
                  <a:pt x="32023" y="3963"/>
                  <a:pt x="32879" y="4500"/>
                  <a:pt x="33063" y="4366"/>
                </a:cubicBezTo>
                <a:cubicBezTo>
                  <a:pt x="33248" y="4232"/>
                  <a:pt x="33046" y="3897"/>
                  <a:pt x="33315" y="3829"/>
                </a:cubicBezTo>
                <a:cubicBezTo>
                  <a:pt x="33584" y="3762"/>
                  <a:pt x="34725" y="3716"/>
                  <a:pt x="35497" y="4108"/>
                </a:cubicBezTo>
                <a:cubicBezTo>
                  <a:pt x="36270" y="4500"/>
                  <a:pt x="38284" y="5810"/>
                  <a:pt x="38284" y="5810"/>
                </a:cubicBezTo>
                <a:cubicBezTo>
                  <a:pt x="38284" y="5810"/>
                  <a:pt x="38821" y="6363"/>
                  <a:pt x="38502" y="6968"/>
                </a:cubicBezTo>
                <a:cubicBezTo>
                  <a:pt x="38183" y="7572"/>
                  <a:pt x="37277" y="7589"/>
                  <a:pt x="37192" y="7572"/>
                </a:cubicBezTo>
                <a:cubicBezTo>
                  <a:pt x="37109" y="7555"/>
                  <a:pt x="23008" y="8680"/>
                  <a:pt x="23008" y="8680"/>
                </a:cubicBezTo>
                <a:cubicBezTo>
                  <a:pt x="23008" y="8680"/>
                  <a:pt x="19634" y="8999"/>
                  <a:pt x="19551" y="8093"/>
                </a:cubicBezTo>
                <a:cubicBezTo>
                  <a:pt x="19466" y="7186"/>
                  <a:pt x="21229" y="6884"/>
                  <a:pt x="21783" y="6716"/>
                </a:cubicBezTo>
                <a:cubicBezTo>
                  <a:pt x="22337" y="6549"/>
                  <a:pt x="22891" y="5826"/>
                  <a:pt x="22555" y="4954"/>
                </a:cubicBezTo>
                <a:cubicBezTo>
                  <a:pt x="22220" y="4081"/>
                  <a:pt x="20239" y="3258"/>
                  <a:pt x="19919" y="3158"/>
                </a:cubicBezTo>
                <a:cubicBezTo>
                  <a:pt x="19601" y="3056"/>
                  <a:pt x="18913" y="3107"/>
                  <a:pt x="18695" y="3611"/>
                </a:cubicBezTo>
                <a:cubicBezTo>
                  <a:pt x="18476" y="4115"/>
                  <a:pt x="19741" y="4964"/>
                  <a:pt x="19830" y="5132"/>
                </a:cubicBezTo>
                <a:cubicBezTo>
                  <a:pt x="19920" y="5301"/>
                  <a:pt x="20021" y="5468"/>
                  <a:pt x="19572" y="5814"/>
                </a:cubicBezTo>
                <a:cubicBezTo>
                  <a:pt x="19125" y="6162"/>
                  <a:pt x="17636" y="7689"/>
                  <a:pt x="16882" y="8125"/>
                </a:cubicBezTo>
                <a:cubicBezTo>
                  <a:pt x="16126" y="8563"/>
                  <a:pt x="12668" y="10851"/>
                  <a:pt x="12668" y="10851"/>
                </a:cubicBezTo>
                <a:cubicBezTo>
                  <a:pt x="12668" y="10851"/>
                  <a:pt x="11627" y="11232"/>
                  <a:pt x="11717" y="12137"/>
                </a:cubicBezTo>
                <a:cubicBezTo>
                  <a:pt x="11807" y="13044"/>
                  <a:pt x="12358" y="14387"/>
                  <a:pt x="12358" y="14387"/>
                </a:cubicBezTo>
                <a:cubicBezTo>
                  <a:pt x="12358" y="14387"/>
                  <a:pt x="12626" y="14933"/>
                  <a:pt x="12190" y="15243"/>
                </a:cubicBezTo>
                <a:cubicBezTo>
                  <a:pt x="11753" y="15554"/>
                  <a:pt x="10947" y="15285"/>
                  <a:pt x="10947" y="15285"/>
                </a:cubicBezTo>
                <a:cubicBezTo>
                  <a:pt x="10947" y="15285"/>
                  <a:pt x="7666" y="14539"/>
                  <a:pt x="5869" y="14605"/>
                </a:cubicBezTo>
                <a:cubicBezTo>
                  <a:pt x="4073" y="14673"/>
                  <a:pt x="1136" y="15629"/>
                  <a:pt x="1136" y="15629"/>
                </a:cubicBezTo>
                <a:cubicBezTo>
                  <a:pt x="1136" y="15629"/>
                  <a:pt x="0" y="15887"/>
                  <a:pt x="78" y="14846"/>
                </a:cubicBezTo>
                <a:cubicBezTo>
                  <a:pt x="156" y="13805"/>
                  <a:pt x="1321" y="13984"/>
                  <a:pt x="1601" y="13984"/>
                </a:cubicBezTo>
                <a:cubicBezTo>
                  <a:pt x="1881" y="13984"/>
                  <a:pt x="6693" y="13615"/>
                  <a:pt x="6693" y="13615"/>
                </a:cubicBezTo>
                <a:cubicBezTo>
                  <a:pt x="6693" y="13615"/>
                  <a:pt x="7655" y="13626"/>
                  <a:pt x="8180" y="12574"/>
                </a:cubicBezTo>
                <a:cubicBezTo>
                  <a:pt x="8180" y="12574"/>
                  <a:pt x="8716" y="11265"/>
                  <a:pt x="9068" y="11021"/>
                </a:cubicBezTo>
                <a:cubicBezTo>
                  <a:pt x="9420" y="10779"/>
                  <a:pt x="16205" y="6665"/>
                  <a:pt x="16205" y="6665"/>
                </a:cubicBezTo>
                <a:cubicBezTo>
                  <a:pt x="16205" y="6665"/>
                  <a:pt x="16954" y="6318"/>
                  <a:pt x="16563" y="5558"/>
                </a:cubicBezTo>
                <a:cubicBezTo>
                  <a:pt x="16171" y="4797"/>
                  <a:pt x="15355" y="2816"/>
                  <a:pt x="15355" y="2816"/>
                </a:cubicBezTo>
                <a:cubicBezTo>
                  <a:pt x="15355" y="2816"/>
                  <a:pt x="15086" y="2100"/>
                  <a:pt x="15734" y="1664"/>
                </a:cubicBezTo>
                <a:cubicBezTo>
                  <a:pt x="16384" y="1226"/>
                  <a:pt x="18655" y="980"/>
                  <a:pt x="18655" y="980"/>
                </a:cubicBezTo>
                <a:lnTo>
                  <a:pt x="23815" y="86"/>
                </a:lnTo>
                <a:cubicBezTo>
                  <a:pt x="23815" y="86"/>
                  <a:pt x="24251" y="1"/>
                  <a:pt x="24855" y="270"/>
                </a:cubicBezTo>
                <a:cubicBezTo>
                  <a:pt x="25459" y="539"/>
                  <a:pt x="32023" y="3963"/>
                  <a:pt x="32023" y="396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15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612" name="Google Shape;612;p15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4" name="Google Shape;644;p1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15"/>
          <p:cNvGrpSpPr/>
          <p:nvPr/>
        </p:nvGrpSpPr>
        <p:grpSpPr>
          <a:xfrm>
            <a:off x="7595192" y="4714148"/>
            <a:ext cx="556807" cy="295420"/>
            <a:chOff x="2423575" y="159375"/>
            <a:chExt cx="733800" cy="389325"/>
          </a:xfrm>
        </p:grpSpPr>
        <p:sp>
          <p:nvSpPr>
            <p:cNvPr id="646" name="Google Shape;646;p15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15"/>
          <p:cNvSpPr txBox="1">
            <a:spLocks noGrp="1"/>
          </p:cNvSpPr>
          <p:nvPr>
            <p:ph type="title"/>
          </p:nvPr>
        </p:nvSpPr>
        <p:spPr>
          <a:xfrm flipH="1">
            <a:off x="713225" y="1903600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50" name="Google Shape;650;p15"/>
          <p:cNvSpPr txBox="1">
            <a:spLocks noGrp="1"/>
          </p:cNvSpPr>
          <p:nvPr>
            <p:ph type="subTitle" idx="1"/>
          </p:nvPr>
        </p:nvSpPr>
        <p:spPr>
          <a:xfrm flipH="1">
            <a:off x="713225" y="3546700"/>
            <a:ext cx="26637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25" y="89598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652" name="Google Shape;652;p15"/>
          <p:cNvGrpSpPr/>
          <p:nvPr/>
        </p:nvGrpSpPr>
        <p:grpSpPr>
          <a:xfrm rot="3894485">
            <a:off x="4924274" y="-879510"/>
            <a:ext cx="2604019" cy="2848737"/>
            <a:chOff x="2505800" y="1917825"/>
            <a:chExt cx="530450" cy="580300"/>
          </a:xfrm>
        </p:grpSpPr>
        <p:sp>
          <p:nvSpPr>
            <p:cNvPr id="653" name="Google Shape;653;p15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775" name="Google Shape;775;p19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76" name="Google Shape;776;p19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9"/>
          <p:cNvSpPr txBox="1">
            <a:spLocks noGrp="1"/>
          </p:cNvSpPr>
          <p:nvPr>
            <p:ph type="subTitle" idx="3"/>
          </p:nvPr>
        </p:nvSpPr>
        <p:spPr>
          <a:xfrm>
            <a:off x="5064648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78" name="Google Shape;778;p19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19"/>
          <p:cNvGrpSpPr/>
          <p:nvPr/>
        </p:nvGrpSpPr>
        <p:grpSpPr>
          <a:xfrm>
            <a:off x="-634500" y="3638386"/>
            <a:ext cx="2438434" cy="2088186"/>
            <a:chOff x="3840550" y="1589800"/>
            <a:chExt cx="472025" cy="404225"/>
          </a:xfrm>
        </p:grpSpPr>
        <p:sp>
          <p:nvSpPr>
            <p:cNvPr id="780" name="Google Shape;780;p19"/>
            <p:cNvSpPr/>
            <p:nvPr/>
          </p:nvSpPr>
          <p:spPr>
            <a:xfrm>
              <a:off x="3840550" y="1589800"/>
              <a:ext cx="472025" cy="404225"/>
            </a:xfrm>
            <a:custGeom>
              <a:avLst/>
              <a:gdLst/>
              <a:ahLst/>
              <a:cxnLst/>
              <a:rect l="l" t="t" r="r" b="b"/>
              <a:pathLst>
                <a:path w="18881" h="16169" fill="none" extrusionOk="0">
                  <a:moveTo>
                    <a:pt x="10164" y="7998"/>
                  </a:moveTo>
                  <a:lnTo>
                    <a:pt x="1109" y="7998"/>
                  </a:lnTo>
                  <a:cubicBezTo>
                    <a:pt x="902" y="7998"/>
                    <a:pt x="708" y="7899"/>
                    <a:pt x="586" y="7732"/>
                  </a:cubicBezTo>
                  <a:lnTo>
                    <a:pt x="183" y="7182"/>
                  </a:lnTo>
                  <a:cubicBezTo>
                    <a:pt x="1" y="6935"/>
                    <a:pt x="18" y="6594"/>
                    <a:pt x="222" y="6365"/>
                  </a:cubicBezTo>
                  <a:lnTo>
                    <a:pt x="222" y="6365"/>
                  </a:lnTo>
                  <a:cubicBezTo>
                    <a:pt x="427" y="6136"/>
                    <a:pt x="764" y="6082"/>
                    <a:pt x="1031" y="6236"/>
                  </a:cubicBezTo>
                  <a:lnTo>
                    <a:pt x="1163" y="6313"/>
                  </a:lnTo>
                  <a:cubicBezTo>
                    <a:pt x="1520" y="6518"/>
                    <a:pt x="1977" y="6383"/>
                    <a:pt x="2163" y="6014"/>
                  </a:cubicBezTo>
                  <a:lnTo>
                    <a:pt x="2163" y="6014"/>
                  </a:lnTo>
                  <a:cubicBezTo>
                    <a:pt x="2279" y="5784"/>
                    <a:pt x="2262" y="5508"/>
                    <a:pt x="2120" y="5294"/>
                  </a:cubicBezTo>
                  <a:lnTo>
                    <a:pt x="2120" y="5294"/>
                  </a:lnTo>
                  <a:cubicBezTo>
                    <a:pt x="1602" y="4518"/>
                    <a:pt x="1564" y="3517"/>
                    <a:pt x="2021" y="2705"/>
                  </a:cubicBezTo>
                  <a:lnTo>
                    <a:pt x="2021" y="2705"/>
                  </a:lnTo>
                  <a:cubicBezTo>
                    <a:pt x="2494" y="1863"/>
                    <a:pt x="3303" y="1266"/>
                    <a:pt x="4245" y="1059"/>
                  </a:cubicBezTo>
                  <a:lnTo>
                    <a:pt x="8719" y="81"/>
                  </a:lnTo>
                  <a:cubicBezTo>
                    <a:pt x="9083" y="1"/>
                    <a:pt x="9443" y="231"/>
                    <a:pt x="9522" y="595"/>
                  </a:cubicBezTo>
                  <a:lnTo>
                    <a:pt x="10348" y="4366"/>
                  </a:lnTo>
                  <a:cubicBezTo>
                    <a:pt x="10466" y="4907"/>
                    <a:pt x="10837" y="5357"/>
                    <a:pt x="11347" y="5575"/>
                  </a:cubicBezTo>
                  <a:lnTo>
                    <a:pt x="11743" y="5746"/>
                  </a:lnTo>
                  <a:cubicBezTo>
                    <a:pt x="12407" y="6030"/>
                    <a:pt x="13180" y="5866"/>
                    <a:pt x="13672" y="5338"/>
                  </a:cubicBezTo>
                  <a:lnTo>
                    <a:pt x="13672" y="5338"/>
                  </a:lnTo>
                  <a:cubicBezTo>
                    <a:pt x="14170" y="4802"/>
                    <a:pt x="14953" y="4642"/>
                    <a:pt x="15622" y="4939"/>
                  </a:cubicBezTo>
                  <a:lnTo>
                    <a:pt x="15937" y="5079"/>
                  </a:lnTo>
                  <a:cubicBezTo>
                    <a:pt x="16217" y="5203"/>
                    <a:pt x="16459" y="5401"/>
                    <a:pt x="16636" y="5651"/>
                  </a:cubicBezTo>
                  <a:lnTo>
                    <a:pt x="18738" y="8600"/>
                  </a:lnTo>
                  <a:cubicBezTo>
                    <a:pt x="18855" y="8765"/>
                    <a:pt x="18880" y="8979"/>
                    <a:pt x="18801" y="9167"/>
                  </a:cubicBezTo>
                  <a:lnTo>
                    <a:pt x="18212" y="10572"/>
                  </a:lnTo>
                  <a:cubicBezTo>
                    <a:pt x="18119" y="10790"/>
                    <a:pt x="17907" y="10932"/>
                    <a:pt x="17669" y="10931"/>
                  </a:cubicBezTo>
                  <a:cubicBezTo>
                    <a:pt x="16064" y="10923"/>
                    <a:pt x="10223" y="10835"/>
                    <a:pt x="10164" y="10932"/>
                  </a:cubicBezTo>
                  <a:cubicBezTo>
                    <a:pt x="10079" y="11072"/>
                    <a:pt x="11509" y="12122"/>
                    <a:pt x="12060" y="12518"/>
                  </a:cubicBezTo>
                  <a:cubicBezTo>
                    <a:pt x="12191" y="12612"/>
                    <a:pt x="12263" y="12769"/>
                    <a:pt x="12249" y="12930"/>
                  </a:cubicBezTo>
                  <a:lnTo>
                    <a:pt x="12080" y="14863"/>
                  </a:lnTo>
                  <a:cubicBezTo>
                    <a:pt x="12071" y="14966"/>
                    <a:pt x="12017" y="15061"/>
                    <a:pt x="11935" y="15121"/>
                  </a:cubicBezTo>
                  <a:lnTo>
                    <a:pt x="10663" y="16062"/>
                  </a:lnTo>
                  <a:cubicBezTo>
                    <a:pt x="10519" y="16169"/>
                    <a:pt x="10318" y="16153"/>
                    <a:pt x="10192" y="16025"/>
                  </a:cubicBezTo>
                  <a:lnTo>
                    <a:pt x="6899" y="12677"/>
                  </a:lnTo>
                  <a:cubicBezTo>
                    <a:pt x="6632" y="12406"/>
                    <a:pt x="6213" y="12353"/>
                    <a:pt x="5888" y="12551"/>
                  </a:cubicBezTo>
                  <a:lnTo>
                    <a:pt x="4391" y="13459"/>
                  </a:lnTo>
                  <a:cubicBezTo>
                    <a:pt x="4222" y="13563"/>
                    <a:pt x="4021" y="13600"/>
                    <a:pt x="3824" y="13566"/>
                  </a:cubicBezTo>
                  <a:lnTo>
                    <a:pt x="3283" y="13472"/>
                  </a:lnTo>
                  <a:cubicBezTo>
                    <a:pt x="2208" y="13284"/>
                    <a:pt x="1336" y="12495"/>
                    <a:pt x="1041" y="11445"/>
                  </a:cubicBezTo>
                  <a:lnTo>
                    <a:pt x="1041" y="11445"/>
                  </a:lnTo>
                  <a:cubicBezTo>
                    <a:pt x="947" y="11112"/>
                    <a:pt x="1175" y="10775"/>
                    <a:pt x="1520" y="10739"/>
                  </a:cubicBezTo>
                  <a:lnTo>
                    <a:pt x="15919" y="9215"/>
                  </a:lnTo>
                  <a:cubicBezTo>
                    <a:pt x="16233" y="9181"/>
                    <a:pt x="16459" y="8899"/>
                    <a:pt x="16423" y="8586"/>
                  </a:cubicBezTo>
                  <a:lnTo>
                    <a:pt x="16423" y="8586"/>
                  </a:lnTo>
                  <a:cubicBezTo>
                    <a:pt x="16389" y="8304"/>
                    <a:pt x="16153" y="8089"/>
                    <a:pt x="15868" y="8085"/>
                  </a:cubicBezTo>
                  <a:lnTo>
                    <a:pt x="10164" y="7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093600" y="1770075"/>
              <a:ext cx="25" cy="37250"/>
            </a:xfrm>
            <a:custGeom>
              <a:avLst/>
              <a:gdLst/>
              <a:ahLst/>
              <a:cxnLst/>
              <a:rect l="l" t="t" r="r" b="b"/>
              <a:pathLst>
                <a:path w="1" h="1490" fill="none" extrusionOk="0">
                  <a:moveTo>
                    <a:pt x="0" y="1"/>
                  </a:moveTo>
                  <a:lnTo>
                    <a:pt x="0" y="14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19"/>
          <p:cNvGrpSpPr/>
          <p:nvPr/>
        </p:nvGrpSpPr>
        <p:grpSpPr>
          <a:xfrm>
            <a:off x="6436775" y="4726951"/>
            <a:ext cx="2287873" cy="73800"/>
            <a:chOff x="1772250" y="1428450"/>
            <a:chExt cx="2287873" cy="73800"/>
          </a:xfrm>
        </p:grpSpPr>
        <p:cxnSp>
          <p:nvCxnSpPr>
            <p:cNvPr id="783" name="Google Shape;783;p19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4" name="Google Shape;784;p19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3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0"/>
          <p:cNvGrpSpPr/>
          <p:nvPr/>
        </p:nvGrpSpPr>
        <p:grpSpPr>
          <a:xfrm>
            <a:off x="8426273" y="2"/>
            <a:ext cx="717732" cy="1198437"/>
            <a:chOff x="-7150" y="-1800"/>
            <a:chExt cx="733877" cy="1225395"/>
          </a:xfrm>
        </p:grpSpPr>
        <p:sp>
          <p:nvSpPr>
            <p:cNvPr id="787" name="Google Shape;787;p20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0"/>
          <p:cNvGrpSpPr/>
          <p:nvPr/>
        </p:nvGrpSpPr>
        <p:grpSpPr>
          <a:xfrm>
            <a:off x="-11548" y="2"/>
            <a:ext cx="717732" cy="1198437"/>
            <a:chOff x="-7150" y="-1800"/>
            <a:chExt cx="733877" cy="1225395"/>
          </a:xfrm>
        </p:grpSpPr>
        <p:sp>
          <p:nvSpPr>
            <p:cNvPr id="796" name="Google Shape;796;p20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4" name="Google Shape;804;p20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0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06" name="Google Shape;806;p20"/>
          <p:cNvSpPr txBox="1">
            <a:spLocks noGrp="1"/>
          </p:cNvSpPr>
          <p:nvPr>
            <p:ph type="subTitle" idx="1"/>
          </p:nvPr>
        </p:nvSpPr>
        <p:spPr>
          <a:xfrm>
            <a:off x="6492800" y="2091000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07" name="Google Shape;807;p20"/>
          <p:cNvSpPr txBox="1">
            <a:spLocks noGrp="1"/>
          </p:cNvSpPr>
          <p:nvPr>
            <p:ph type="subTitle" idx="2"/>
          </p:nvPr>
        </p:nvSpPr>
        <p:spPr>
          <a:xfrm>
            <a:off x="6492800" y="2770875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20"/>
          <p:cNvSpPr txBox="1">
            <a:spLocks noGrp="1"/>
          </p:cNvSpPr>
          <p:nvPr>
            <p:ph type="subTitle" idx="3"/>
          </p:nvPr>
        </p:nvSpPr>
        <p:spPr>
          <a:xfrm>
            <a:off x="1188050" y="2091025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09" name="Google Shape;809;p20"/>
          <p:cNvSpPr txBox="1">
            <a:spLocks noGrp="1"/>
          </p:cNvSpPr>
          <p:nvPr>
            <p:ph type="subTitle" idx="4"/>
          </p:nvPr>
        </p:nvSpPr>
        <p:spPr>
          <a:xfrm>
            <a:off x="1188050" y="2770900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0"/>
          <p:cNvSpPr>
            <a:spLocks noGrp="1"/>
          </p:cNvSpPr>
          <p:nvPr>
            <p:ph type="pic" idx="5"/>
          </p:nvPr>
        </p:nvSpPr>
        <p:spPr>
          <a:xfrm>
            <a:off x="2882025" y="1485500"/>
            <a:ext cx="1620000" cy="281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20"/>
          <p:cNvSpPr>
            <a:spLocks noGrp="1"/>
          </p:cNvSpPr>
          <p:nvPr>
            <p:ph type="pic" idx="6"/>
          </p:nvPr>
        </p:nvSpPr>
        <p:spPr>
          <a:xfrm>
            <a:off x="4641966" y="1485500"/>
            <a:ext cx="1620000" cy="281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12" name="Google Shape;812;p20"/>
          <p:cNvGrpSpPr/>
          <p:nvPr/>
        </p:nvGrpSpPr>
        <p:grpSpPr>
          <a:xfrm rot="446155">
            <a:off x="-365932" y="3922052"/>
            <a:ext cx="2251852" cy="1928404"/>
            <a:chOff x="3840550" y="1589800"/>
            <a:chExt cx="472025" cy="404225"/>
          </a:xfrm>
        </p:grpSpPr>
        <p:sp>
          <p:nvSpPr>
            <p:cNvPr id="813" name="Google Shape;813;p20"/>
            <p:cNvSpPr/>
            <p:nvPr/>
          </p:nvSpPr>
          <p:spPr>
            <a:xfrm>
              <a:off x="3840550" y="1589800"/>
              <a:ext cx="472025" cy="404225"/>
            </a:xfrm>
            <a:custGeom>
              <a:avLst/>
              <a:gdLst/>
              <a:ahLst/>
              <a:cxnLst/>
              <a:rect l="l" t="t" r="r" b="b"/>
              <a:pathLst>
                <a:path w="18881" h="16169" fill="none" extrusionOk="0">
                  <a:moveTo>
                    <a:pt x="10164" y="7998"/>
                  </a:moveTo>
                  <a:lnTo>
                    <a:pt x="1109" y="7998"/>
                  </a:lnTo>
                  <a:cubicBezTo>
                    <a:pt x="902" y="7998"/>
                    <a:pt x="708" y="7899"/>
                    <a:pt x="586" y="7732"/>
                  </a:cubicBezTo>
                  <a:lnTo>
                    <a:pt x="183" y="7182"/>
                  </a:lnTo>
                  <a:cubicBezTo>
                    <a:pt x="1" y="6935"/>
                    <a:pt x="18" y="6594"/>
                    <a:pt x="222" y="6365"/>
                  </a:cubicBezTo>
                  <a:lnTo>
                    <a:pt x="222" y="6365"/>
                  </a:lnTo>
                  <a:cubicBezTo>
                    <a:pt x="427" y="6136"/>
                    <a:pt x="764" y="6082"/>
                    <a:pt x="1031" y="6236"/>
                  </a:cubicBezTo>
                  <a:lnTo>
                    <a:pt x="1163" y="6313"/>
                  </a:lnTo>
                  <a:cubicBezTo>
                    <a:pt x="1520" y="6518"/>
                    <a:pt x="1977" y="6383"/>
                    <a:pt x="2163" y="6014"/>
                  </a:cubicBezTo>
                  <a:lnTo>
                    <a:pt x="2163" y="6014"/>
                  </a:lnTo>
                  <a:cubicBezTo>
                    <a:pt x="2279" y="5784"/>
                    <a:pt x="2262" y="5508"/>
                    <a:pt x="2120" y="5294"/>
                  </a:cubicBezTo>
                  <a:lnTo>
                    <a:pt x="2120" y="5294"/>
                  </a:lnTo>
                  <a:cubicBezTo>
                    <a:pt x="1602" y="4518"/>
                    <a:pt x="1564" y="3517"/>
                    <a:pt x="2021" y="2705"/>
                  </a:cubicBezTo>
                  <a:lnTo>
                    <a:pt x="2021" y="2705"/>
                  </a:lnTo>
                  <a:cubicBezTo>
                    <a:pt x="2494" y="1863"/>
                    <a:pt x="3303" y="1266"/>
                    <a:pt x="4245" y="1059"/>
                  </a:cubicBezTo>
                  <a:lnTo>
                    <a:pt x="8719" y="81"/>
                  </a:lnTo>
                  <a:cubicBezTo>
                    <a:pt x="9083" y="1"/>
                    <a:pt x="9443" y="231"/>
                    <a:pt x="9522" y="595"/>
                  </a:cubicBezTo>
                  <a:lnTo>
                    <a:pt x="10348" y="4366"/>
                  </a:lnTo>
                  <a:cubicBezTo>
                    <a:pt x="10466" y="4907"/>
                    <a:pt x="10837" y="5357"/>
                    <a:pt x="11347" y="5575"/>
                  </a:cubicBezTo>
                  <a:lnTo>
                    <a:pt x="11743" y="5746"/>
                  </a:lnTo>
                  <a:cubicBezTo>
                    <a:pt x="12407" y="6030"/>
                    <a:pt x="13180" y="5866"/>
                    <a:pt x="13672" y="5338"/>
                  </a:cubicBezTo>
                  <a:lnTo>
                    <a:pt x="13672" y="5338"/>
                  </a:lnTo>
                  <a:cubicBezTo>
                    <a:pt x="14170" y="4802"/>
                    <a:pt x="14953" y="4642"/>
                    <a:pt x="15622" y="4939"/>
                  </a:cubicBezTo>
                  <a:lnTo>
                    <a:pt x="15937" y="5079"/>
                  </a:lnTo>
                  <a:cubicBezTo>
                    <a:pt x="16217" y="5203"/>
                    <a:pt x="16459" y="5401"/>
                    <a:pt x="16636" y="5651"/>
                  </a:cubicBezTo>
                  <a:lnTo>
                    <a:pt x="18738" y="8600"/>
                  </a:lnTo>
                  <a:cubicBezTo>
                    <a:pt x="18855" y="8765"/>
                    <a:pt x="18880" y="8979"/>
                    <a:pt x="18801" y="9167"/>
                  </a:cubicBezTo>
                  <a:lnTo>
                    <a:pt x="18212" y="10572"/>
                  </a:lnTo>
                  <a:cubicBezTo>
                    <a:pt x="18119" y="10790"/>
                    <a:pt x="17907" y="10932"/>
                    <a:pt x="17669" y="10931"/>
                  </a:cubicBezTo>
                  <a:cubicBezTo>
                    <a:pt x="16064" y="10923"/>
                    <a:pt x="10223" y="10835"/>
                    <a:pt x="10164" y="10932"/>
                  </a:cubicBezTo>
                  <a:cubicBezTo>
                    <a:pt x="10079" y="11072"/>
                    <a:pt x="11509" y="12122"/>
                    <a:pt x="12060" y="12518"/>
                  </a:cubicBezTo>
                  <a:cubicBezTo>
                    <a:pt x="12191" y="12612"/>
                    <a:pt x="12263" y="12769"/>
                    <a:pt x="12249" y="12930"/>
                  </a:cubicBezTo>
                  <a:lnTo>
                    <a:pt x="12080" y="14863"/>
                  </a:lnTo>
                  <a:cubicBezTo>
                    <a:pt x="12071" y="14966"/>
                    <a:pt x="12017" y="15061"/>
                    <a:pt x="11935" y="15121"/>
                  </a:cubicBezTo>
                  <a:lnTo>
                    <a:pt x="10663" y="16062"/>
                  </a:lnTo>
                  <a:cubicBezTo>
                    <a:pt x="10519" y="16169"/>
                    <a:pt x="10318" y="16153"/>
                    <a:pt x="10192" y="16025"/>
                  </a:cubicBezTo>
                  <a:lnTo>
                    <a:pt x="6899" y="12677"/>
                  </a:lnTo>
                  <a:cubicBezTo>
                    <a:pt x="6632" y="12406"/>
                    <a:pt x="6213" y="12353"/>
                    <a:pt x="5888" y="12551"/>
                  </a:cubicBezTo>
                  <a:lnTo>
                    <a:pt x="4391" y="13459"/>
                  </a:lnTo>
                  <a:cubicBezTo>
                    <a:pt x="4222" y="13563"/>
                    <a:pt x="4021" y="13600"/>
                    <a:pt x="3824" y="13566"/>
                  </a:cubicBezTo>
                  <a:lnTo>
                    <a:pt x="3283" y="13472"/>
                  </a:lnTo>
                  <a:cubicBezTo>
                    <a:pt x="2208" y="13284"/>
                    <a:pt x="1336" y="12495"/>
                    <a:pt x="1041" y="11445"/>
                  </a:cubicBezTo>
                  <a:lnTo>
                    <a:pt x="1041" y="11445"/>
                  </a:lnTo>
                  <a:cubicBezTo>
                    <a:pt x="947" y="11112"/>
                    <a:pt x="1175" y="10775"/>
                    <a:pt x="1520" y="10739"/>
                  </a:cubicBezTo>
                  <a:lnTo>
                    <a:pt x="15919" y="9215"/>
                  </a:lnTo>
                  <a:cubicBezTo>
                    <a:pt x="16233" y="9181"/>
                    <a:pt x="16459" y="8899"/>
                    <a:pt x="16423" y="8586"/>
                  </a:cubicBezTo>
                  <a:lnTo>
                    <a:pt x="16423" y="8586"/>
                  </a:lnTo>
                  <a:cubicBezTo>
                    <a:pt x="16389" y="8304"/>
                    <a:pt x="16153" y="8089"/>
                    <a:pt x="15868" y="8085"/>
                  </a:cubicBezTo>
                  <a:lnTo>
                    <a:pt x="10164" y="7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4093600" y="1770075"/>
              <a:ext cx="25" cy="37250"/>
            </a:xfrm>
            <a:custGeom>
              <a:avLst/>
              <a:gdLst/>
              <a:ahLst/>
              <a:cxnLst/>
              <a:rect l="l" t="t" r="r" b="b"/>
              <a:pathLst>
                <a:path w="1" h="1490" fill="none" extrusionOk="0">
                  <a:moveTo>
                    <a:pt x="0" y="1"/>
                  </a:moveTo>
                  <a:lnTo>
                    <a:pt x="0" y="14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2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22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26" name="Google Shape;826;p22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27" name="Google Shape;827;p22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2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29" name="Google Shape;829;p22"/>
          <p:cNvSpPr txBox="1">
            <a:spLocks noGrp="1"/>
          </p:cNvSpPr>
          <p:nvPr>
            <p:ph type="subTitle" idx="4"/>
          </p:nvPr>
        </p:nvSpPr>
        <p:spPr>
          <a:xfrm>
            <a:off x="3453355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2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/>
          <p:nvPr/>
        </p:nvSpPr>
        <p:spPr>
          <a:xfrm>
            <a:off x="-1038737" y="3580900"/>
            <a:ext cx="3342780" cy="3403576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2"/>
          <p:cNvSpPr/>
          <p:nvPr/>
        </p:nvSpPr>
        <p:spPr>
          <a:xfrm>
            <a:off x="8209813" y="-239775"/>
            <a:ext cx="3342780" cy="3403576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2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3"/>
          <p:cNvGrpSpPr/>
          <p:nvPr/>
        </p:nvGrpSpPr>
        <p:grpSpPr>
          <a:xfrm rot="5400000">
            <a:off x="8203842" y="4211780"/>
            <a:ext cx="704302" cy="1176012"/>
            <a:chOff x="-7150" y="-1800"/>
            <a:chExt cx="733877" cy="1225395"/>
          </a:xfrm>
        </p:grpSpPr>
        <p:sp>
          <p:nvSpPr>
            <p:cNvPr id="836" name="Google Shape;836;p23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4" name="Google Shape;844;p2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2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1"/>
          </p:nvPr>
        </p:nvSpPr>
        <p:spPr>
          <a:xfrm>
            <a:off x="2209600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2"/>
          </p:nvPr>
        </p:nvSpPr>
        <p:spPr>
          <a:xfrm>
            <a:off x="2209600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3"/>
          </p:nvPr>
        </p:nvSpPr>
        <p:spPr>
          <a:xfrm>
            <a:off x="5678804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4"/>
          </p:nvPr>
        </p:nvSpPr>
        <p:spPr>
          <a:xfrm>
            <a:off x="5678804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3"/>
          <p:cNvSpPr txBox="1">
            <a:spLocks noGrp="1"/>
          </p:cNvSpPr>
          <p:nvPr>
            <p:ph type="subTitle" idx="5"/>
          </p:nvPr>
        </p:nvSpPr>
        <p:spPr>
          <a:xfrm>
            <a:off x="2209600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51" name="Google Shape;851;p23"/>
          <p:cNvSpPr txBox="1">
            <a:spLocks noGrp="1"/>
          </p:cNvSpPr>
          <p:nvPr>
            <p:ph type="subTitle" idx="6"/>
          </p:nvPr>
        </p:nvSpPr>
        <p:spPr>
          <a:xfrm>
            <a:off x="2209600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23"/>
          <p:cNvSpPr txBox="1">
            <a:spLocks noGrp="1"/>
          </p:cNvSpPr>
          <p:nvPr>
            <p:ph type="subTitle" idx="7"/>
          </p:nvPr>
        </p:nvSpPr>
        <p:spPr>
          <a:xfrm>
            <a:off x="5678804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53" name="Google Shape;853;p23"/>
          <p:cNvSpPr txBox="1">
            <a:spLocks noGrp="1"/>
          </p:cNvSpPr>
          <p:nvPr>
            <p:ph type="subTitle" idx="8"/>
          </p:nvPr>
        </p:nvSpPr>
        <p:spPr>
          <a:xfrm>
            <a:off x="5678804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4" name="Google Shape;854;p23"/>
          <p:cNvGrpSpPr/>
          <p:nvPr/>
        </p:nvGrpSpPr>
        <p:grpSpPr>
          <a:xfrm rot="-5101441" flipH="1">
            <a:off x="-979259" y="573021"/>
            <a:ext cx="2249290" cy="1337731"/>
            <a:chOff x="-417125" y="2740525"/>
            <a:chExt cx="2260707" cy="1344521"/>
          </a:xfrm>
        </p:grpSpPr>
        <p:sp>
          <p:nvSpPr>
            <p:cNvPr id="855" name="Google Shape;855;p23"/>
            <p:cNvSpPr/>
            <p:nvPr/>
          </p:nvSpPr>
          <p:spPr>
            <a:xfrm>
              <a:off x="-417125" y="2740525"/>
              <a:ext cx="2260707" cy="1344521"/>
            </a:xfrm>
            <a:custGeom>
              <a:avLst/>
              <a:gdLst/>
              <a:ahLst/>
              <a:cxnLst/>
              <a:rect l="l" t="t" r="r" b="b"/>
              <a:pathLst>
                <a:path w="24120" h="14345" fill="none" extrusionOk="0">
                  <a:moveTo>
                    <a:pt x="11050" y="5757"/>
                  </a:moveTo>
                  <a:lnTo>
                    <a:pt x="11354" y="7081"/>
                  </a:lnTo>
                  <a:cubicBezTo>
                    <a:pt x="11465" y="7563"/>
                    <a:pt x="11764" y="7980"/>
                    <a:pt x="12187" y="8238"/>
                  </a:cubicBezTo>
                  <a:lnTo>
                    <a:pt x="14026" y="9367"/>
                  </a:lnTo>
                  <a:cubicBezTo>
                    <a:pt x="14346" y="9563"/>
                    <a:pt x="14424" y="9996"/>
                    <a:pt x="14193" y="10294"/>
                  </a:cubicBezTo>
                  <a:lnTo>
                    <a:pt x="13694" y="10933"/>
                  </a:lnTo>
                  <a:cubicBezTo>
                    <a:pt x="13535" y="11136"/>
                    <a:pt x="13680" y="11431"/>
                    <a:pt x="13936" y="11431"/>
                  </a:cubicBezTo>
                  <a:lnTo>
                    <a:pt x="15205" y="11431"/>
                  </a:lnTo>
                  <a:cubicBezTo>
                    <a:pt x="15457" y="11431"/>
                    <a:pt x="15685" y="11281"/>
                    <a:pt x="15784" y="11050"/>
                  </a:cubicBezTo>
                  <a:lnTo>
                    <a:pt x="19010" y="3567"/>
                  </a:lnTo>
                  <a:cubicBezTo>
                    <a:pt x="19304" y="2887"/>
                    <a:pt x="18804" y="2130"/>
                    <a:pt x="18065" y="2130"/>
                  </a:cubicBezTo>
                  <a:lnTo>
                    <a:pt x="18065" y="2130"/>
                  </a:lnTo>
                  <a:cubicBezTo>
                    <a:pt x="17367" y="2130"/>
                    <a:pt x="16872" y="1450"/>
                    <a:pt x="17084" y="786"/>
                  </a:cubicBezTo>
                  <a:lnTo>
                    <a:pt x="17084" y="786"/>
                  </a:lnTo>
                  <a:cubicBezTo>
                    <a:pt x="17240" y="299"/>
                    <a:pt x="17730" y="1"/>
                    <a:pt x="18234" y="85"/>
                  </a:cubicBezTo>
                  <a:lnTo>
                    <a:pt x="20185" y="410"/>
                  </a:lnTo>
                  <a:cubicBezTo>
                    <a:pt x="21193" y="578"/>
                    <a:pt x="22029" y="1284"/>
                    <a:pt x="22365" y="2250"/>
                  </a:cubicBezTo>
                  <a:lnTo>
                    <a:pt x="23818" y="6442"/>
                  </a:lnTo>
                  <a:cubicBezTo>
                    <a:pt x="24120" y="7311"/>
                    <a:pt x="23962" y="8272"/>
                    <a:pt x="23399" y="8999"/>
                  </a:cubicBezTo>
                  <a:lnTo>
                    <a:pt x="23399" y="8999"/>
                  </a:lnTo>
                  <a:cubicBezTo>
                    <a:pt x="23150" y="9320"/>
                    <a:pt x="22831" y="9582"/>
                    <a:pt x="22466" y="9764"/>
                  </a:cubicBezTo>
                  <a:lnTo>
                    <a:pt x="18226" y="11884"/>
                  </a:lnTo>
                  <a:cubicBezTo>
                    <a:pt x="17954" y="12021"/>
                    <a:pt x="17722" y="12226"/>
                    <a:pt x="17554" y="12479"/>
                  </a:cubicBezTo>
                  <a:lnTo>
                    <a:pt x="17554" y="12479"/>
                  </a:lnTo>
                  <a:cubicBezTo>
                    <a:pt x="17203" y="13005"/>
                    <a:pt x="16593" y="13301"/>
                    <a:pt x="15960" y="13250"/>
                  </a:cubicBezTo>
                  <a:lnTo>
                    <a:pt x="15697" y="13229"/>
                  </a:lnTo>
                  <a:cubicBezTo>
                    <a:pt x="15214" y="13189"/>
                    <a:pt x="14735" y="13354"/>
                    <a:pt x="14377" y="13683"/>
                  </a:cubicBezTo>
                  <a:lnTo>
                    <a:pt x="14324" y="13731"/>
                  </a:lnTo>
                  <a:cubicBezTo>
                    <a:pt x="13672" y="14329"/>
                    <a:pt x="12676" y="14344"/>
                    <a:pt x="12005" y="13768"/>
                  </a:cubicBezTo>
                  <a:lnTo>
                    <a:pt x="11465" y="13303"/>
                  </a:lnTo>
                  <a:cubicBezTo>
                    <a:pt x="11235" y="13105"/>
                    <a:pt x="10958" y="12971"/>
                    <a:pt x="10661" y="12913"/>
                  </a:cubicBezTo>
                  <a:lnTo>
                    <a:pt x="823" y="10995"/>
                  </a:lnTo>
                  <a:cubicBezTo>
                    <a:pt x="269" y="10887"/>
                    <a:pt x="1" y="10252"/>
                    <a:pt x="310" y="9781"/>
                  </a:cubicBezTo>
                  <a:lnTo>
                    <a:pt x="2883" y="5847"/>
                  </a:lnTo>
                  <a:cubicBezTo>
                    <a:pt x="3088" y="5534"/>
                    <a:pt x="2987" y="5114"/>
                    <a:pt x="2664" y="4928"/>
                  </a:cubicBezTo>
                  <a:lnTo>
                    <a:pt x="2664" y="4928"/>
                  </a:lnTo>
                  <a:cubicBezTo>
                    <a:pt x="2323" y="4730"/>
                    <a:pt x="2234" y="4278"/>
                    <a:pt x="2474" y="3967"/>
                  </a:cubicBezTo>
                  <a:lnTo>
                    <a:pt x="3430" y="2729"/>
                  </a:lnTo>
                  <a:cubicBezTo>
                    <a:pt x="3649" y="2445"/>
                    <a:pt x="4025" y="2336"/>
                    <a:pt x="4363" y="2456"/>
                  </a:cubicBezTo>
                  <a:lnTo>
                    <a:pt x="9878" y="4435"/>
                  </a:lnTo>
                  <a:cubicBezTo>
                    <a:pt x="10469" y="4647"/>
                    <a:pt x="10910" y="5145"/>
                    <a:pt x="11050" y="57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364935" y="3048608"/>
              <a:ext cx="50425" cy="135624"/>
            </a:xfrm>
            <a:custGeom>
              <a:avLst/>
              <a:gdLst/>
              <a:ahLst/>
              <a:cxnLst/>
              <a:rect l="l" t="t" r="r" b="b"/>
              <a:pathLst>
                <a:path w="538" h="1447" fill="none" extrusionOk="0">
                  <a:moveTo>
                    <a:pt x="538" y="1"/>
                  </a:moveTo>
                  <a:lnTo>
                    <a:pt x="0" y="144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_1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2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4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60" name="Google Shape;860;p24"/>
          <p:cNvSpPr txBox="1">
            <a:spLocks noGrp="1"/>
          </p:cNvSpPr>
          <p:nvPr>
            <p:ph type="subTitle" idx="1"/>
          </p:nvPr>
        </p:nvSpPr>
        <p:spPr>
          <a:xfrm>
            <a:off x="941825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1" name="Google Shape;861;p24"/>
          <p:cNvSpPr txBox="1">
            <a:spLocks noGrp="1"/>
          </p:cNvSpPr>
          <p:nvPr>
            <p:ph type="subTitle" idx="2"/>
          </p:nvPr>
        </p:nvSpPr>
        <p:spPr>
          <a:xfrm>
            <a:off x="941825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4"/>
          <p:cNvSpPr txBox="1">
            <a:spLocks noGrp="1"/>
          </p:cNvSpPr>
          <p:nvPr>
            <p:ph type="subTitle" idx="3"/>
          </p:nvPr>
        </p:nvSpPr>
        <p:spPr>
          <a:xfrm>
            <a:off x="941825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subTitle" idx="4"/>
          </p:nvPr>
        </p:nvSpPr>
        <p:spPr>
          <a:xfrm>
            <a:off x="941825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4"/>
          <p:cNvSpPr txBox="1">
            <a:spLocks noGrp="1"/>
          </p:cNvSpPr>
          <p:nvPr>
            <p:ph type="subTitle" idx="5"/>
          </p:nvPr>
        </p:nvSpPr>
        <p:spPr>
          <a:xfrm>
            <a:off x="3569700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5" name="Google Shape;865;p24"/>
          <p:cNvSpPr txBox="1">
            <a:spLocks noGrp="1"/>
          </p:cNvSpPr>
          <p:nvPr>
            <p:ph type="subTitle" idx="6"/>
          </p:nvPr>
        </p:nvSpPr>
        <p:spPr>
          <a:xfrm>
            <a:off x="3569700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4"/>
          <p:cNvSpPr txBox="1">
            <a:spLocks noGrp="1"/>
          </p:cNvSpPr>
          <p:nvPr>
            <p:ph type="subTitle" idx="7"/>
          </p:nvPr>
        </p:nvSpPr>
        <p:spPr>
          <a:xfrm>
            <a:off x="3569700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7" name="Google Shape;867;p24"/>
          <p:cNvSpPr txBox="1">
            <a:spLocks noGrp="1"/>
          </p:cNvSpPr>
          <p:nvPr>
            <p:ph type="subTitle" idx="8"/>
          </p:nvPr>
        </p:nvSpPr>
        <p:spPr>
          <a:xfrm>
            <a:off x="3569700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24"/>
          <p:cNvSpPr txBox="1">
            <a:spLocks noGrp="1"/>
          </p:cNvSpPr>
          <p:nvPr>
            <p:ph type="subTitle" idx="9"/>
          </p:nvPr>
        </p:nvSpPr>
        <p:spPr>
          <a:xfrm>
            <a:off x="6204568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9" name="Google Shape;869;p24"/>
          <p:cNvSpPr txBox="1">
            <a:spLocks noGrp="1"/>
          </p:cNvSpPr>
          <p:nvPr>
            <p:ph type="subTitle" idx="13"/>
          </p:nvPr>
        </p:nvSpPr>
        <p:spPr>
          <a:xfrm>
            <a:off x="6204568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4"/>
          <p:cNvSpPr txBox="1">
            <a:spLocks noGrp="1"/>
          </p:cNvSpPr>
          <p:nvPr>
            <p:ph type="subTitle" idx="14"/>
          </p:nvPr>
        </p:nvSpPr>
        <p:spPr>
          <a:xfrm>
            <a:off x="6204568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71" name="Google Shape;871;p24"/>
          <p:cNvSpPr txBox="1">
            <a:spLocks noGrp="1"/>
          </p:cNvSpPr>
          <p:nvPr>
            <p:ph type="subTitle" idx="15"/>
          </p:nvPr>
        </p:nvSpPr>
        <p:spPr>
          <a:xfrm>
            <a:off x="6204568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24"/>
          <p:cNvSpPr/>
          <p:nvPr/>
        </p:nvSpPr>
        <p:spPr>
          <a:xfrm rot="-733375" flipH="1">
            <a:off x="-870576" y="4046970"/>
            <a:ext cx="1685200" cy="1536352"/>
          </a:xfrm>
          <a:custGeom>
            <a:avLst/>
            <a:gdLst/>
            <a:ahLst/>
            <a:cxnLst/>
            <a:rect l="l" t="t" r="r" b="b"/>
            <a:pathLst>
              <a:path w="18692" h="17041" fill="none" extrusionOk="0">
                <a:moveTo>
                  <a:pt x="1" y="12447"/>
                </a:moveTo>
                <a:lnTo>
                  <a:pt x="1" y="3447"/>
                </a:lnTo>
                <a:cubicBezTo>
                  <a:pt x="1" y="2786"/>
                  <a:pt x="537" y="2251"/>
                  <a:pt x="1198" y="2251"/>
                </a:cubicBezTo>
                <a:lnTo>
                  <a:pt x="1198" y="2251"/>
                </a:lnTo>
                <a:cubicBezTo>
                  <a:pt x="1857" y="2251"/>
                  <a:pt x="2393" y="2786"/>
                  <a:pt x="2393" y="3447"/>
                </a:cubicBezTo>
                <a:lnTo>
                  <a:pt x="2393" y="6985"/>
                </a:lnTo>
                <a:cubicBezTo>
                  <a:pt x="2393" y="7469"/>
                  <a:pt x="2786" y="7861"/>
                  <a:pt x="3270" y="7861"/>
                </a:cubicBezTo>
                <a:lnTo>
                  <a:pt x="3270" y="7861"/>
                </a:lnTo>
                <a:cubicBezTo>
                  <a:pt x="3605" y="7861"/>
                  <a:pt x="3911" y="7671"/>
                  <a:pt x="4057" y="7370"/>
                </a:cubicBezTo>
                <a:lnTo>
                  <a:pt x="4861" y="5732"/>
                </a:lnTo>
                <a:cubicBezTo>
                  <a:pt x="5083" y="5278"/>
                  <a:pt x="5500" y="4950"/>
                  <a:pt x="5993" y="4842"/>
                </a:cubicBezTo>
                <a:lnTo>
                  <a:pt x="11282" y="3676"/>
                </a:lnTo>
                <a:cubicBezTo>
                  <a:pt x="11885" y="3543"/>
                  <a:pt x="12502" y="3475"/>
                  <a:pt x="13119" y="3475"/>
                </a:cubicBezTo>
                <a:lnTo>
                  <a:pt x="13738" y="3475"/>
                </a:lnTo>
                <a:cubicBezTo>
                  <a:pt x="14163" y="3475"/>
                  <a:pt x="14564" y="3281"/>
                  <a:pt x="14827" y="2947"/>
                </a:cubicBezTo>
                <a:lnTo>
                  <a:pt x="16842" y="385"/>
                </a:lnTo>
                <a:cubicBezTo>
                  <a:pt x="17033" y="143"/>
                  <a:pt x="17325" y="1"/>
                  <a:pt x="17633" y="1"/>
                </a:cubicBezTo>
                <a:lnTo>
                  <a:pt x="17633" y="1"/>
                </a:lnTo>
                <a:cubicBezTo>
                  <a:pt x="18227" y="1"/>
                  <a:pt x="18691" y="511"/>
                  <a:pt x="18635" y="1102"/>
                </a:cubicBezTo>
                <a:lnTo>
                  <a:pt x="18226" y="5419"/>
                </a:lnTo>
                <a:cubicBezTo>
                  <a:pt x="18192" y="5774"/>
                  <a:pt x="17939" y="6069"/>
                  <a:pt x="17593" y="6154"/>
                </a:cubicBezTo>
                <a:lnTo>
                  <a:pt x="17593" y="6154"/>
                </a:lnTo>
                <a:cubicBezTo>
                  <a:pt x="17413" y="6200"/>
                  <a:pt x="17253" y="6303"/>
                  <a:pt x="17138" y="6449"/>
                </a:cubicBezTo>
                <a:lnTo>
                  <a:pt x="15733" y="8229"/>
                </a:lnTo>
                <a:cubicBezTo>
                  <a:pt x="15435" y="8606"/>
                  <a:pt x="15406" y="9129"/>
                  <a:pt x="15661" y="9537"/>
                </a:cubicBezTo>
                <a:lnTo>
                  <a:pt x="16043" y="10151"/>
                </a:lnTo>
                <a:cubicBezTo>
                  <a:pt x="16432" y="10775"/>
                  <a:pt x="16247" y="11599"/>
                  <a:pt x="15626" y="11996"/>
                </a:cubicBezTo>
                <a:lnTo>
                  <a:pt x="13998" y="13039"/>
                </a:lnTo>
                <a:cubicBezTo>
                  <a:pt x="13418" y="13410"/>
                  <a:pt x="12985" y="13973"/>
                  <a:pt x="12774" y="14629"/>
                </a:cubicBezTo>
                <a:lnTo>
                  <a:pt x="12369" y="15884"/>
                </a:lnTo>
                <a:cubicBezTo>
                  <a:pt x="12145" y="16580"/>
                  <a:pt x="11485" y="17040"/>
                  <a:pt x="10755" y="17014"/>
                </a:cubicBezTo>
                <a:lnTo>
                  <a:pt x="7805" y="16905"/>
                </a:lnTo>
                <a:cubicBezTo>
                  <a:pt x="7077" y="16879"/>
                  <a:pt x="6453" y="16379"/>
                  <a:pt x="6268" y="15674"/>
                </a:cubicBezTo>
                <a:lnTo>
                  <a:pt x="6268" y="15674"/>
                </a:lnTo>
                <a:cubicBezTo>
                  <a:pt x="6174" y="15317"/>
                  <a:pt x="5964" y="15002"/>
                  <a:pt x="5670" y="14778"/>
                </a:cubicBezTo>
                <a:lnTo>
                  <a:pt x="4727" y="14061"/>
                </a:lnTo>
                <a:cubicBezTo>
                  <a:pt x="4399" y="13810"/>
                  <a:pt x="4175" y="13444"/>
                  <a:pt x="4101" y="13038"/>
                </a:cubicBezTo>
                <a:lnTo>
                  <a:pt x="3978" y="12350"/>
                </a:lnTo>
                <a:cubicBezTo>
                  <a:pt x="3917" y="12010"/>
                  <a:pt x="3623" y="11762"/>
                  <a:pt x="3277" y="11762"/>
                </a:cubicBezTo>
                <a:lnTo>
                  <a:pt x="3277" y="11762"/>
                </a:lnTo>
                <a:cubicBezTo>
                  <a:pt x="2883" y="11762"/>
                  <a:pt x="2563" y="12082"/>
                  <a:pt x="2563" y="12476"/>
                </a:cubicBezTo>
                <a:lnTo>
                  <a:pt x="2563" y="15010"/>
                </a:lnTo>
                <a:cubicBezTo>
                  <a:pt x="2563" y="15717"/>
                  <a:pt x="1989" y="16290"/>
                  <a:pt x="1282" y="16290"/>
                </a:cubicBezTo>
                <a:lnTo>
                  <a:pt x="1282" y="16290"/>
                </a:lnTo>
                <a:cubicBezTo>
                  <a:pt x="574" y="16290"/>
                  <a:pt x="0" y="15717"/>
                  <a:pt x="0" y="15010"/>
                </a:cubicBezTo>
                <a:lnTo>
                  <a:pt x="0" y="12446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4"/>
          <p:cNvSpPr/>
          <p:nvPr/>
        </p:nvSpPr>
        <p:spPr>
          <a:xfrm rot="4666625" flipH="1">
            <a:off x="8230224" y="123020"/>
            <a:ext cx="1685200" cy="1536352"/>
          </a:xfrm>
          <a:custGeom>
            <a:avLst/>
            <a:gdLst/>
            <a:ahLst/>
            <a:cxnLst/>
            <a:rect l="l" t="t" r="r" b="b"/>
            <a:pathLst>
              <a:path w="18692" h="17041" fill="none" extrusionOk="0">
                <a:moveTo>
                  <a:pt x="1" y="12447"/>
                </a:moveTo>
                <a:lnTo>
                  <a:pt x="1" y="3447"/>
                </a:lnTo>
                <a:cubicBezTo>
                  <a:pt x="1" y="2786"/>
                  <a:pt x="537" y="2251"/>
                  <a:pt x="1198" y="2251"/>
                </a:cubicBezTo>
                <a:lnTo>
                  <a:pt x="1198" y="2251"/>
                </a:lnTo>
                <a:cubicBezTo>
                  <a:pt x="1857" y="2251"/>
                  <a:pt x="2393" y="2786"/>
                  <a:pt x="2393" y="3447"/>
                </a:cubicBezTo>
                <a:lnTo>
                  <a:pt x="2393" y="6985"/>
                </a:lnTo>
                <a:cubicBezTo>
                  <a:pt x="2393" y="7469"/>
                  <a:pt x="2786" y="7861"/>
                  <a:pt x="3270" y="7861"/>
                </a:cubicBezTo>
                <a:lnTo>
                  <a:pt x="3270" y="7861"/>
                </a:lnTo>
                <a:cubicBezTo>
                  <a:pt x="3605" y="7861"/>
                  <a:pt x="3911" y="7671"/>
                  <a:pt x="4057" y="7370"/>
                </a:cubicBezTo>
                <a:lnTo>
                  <a:pt x="4861" y="5732"/>
                </a:lnTo>
                <a:cubicBezTo>
                  <a:pt x="5083" y="5278"/>
                  <a:pt x="5500" y="4950"/>
                  <a:pt x="5993" y="4842"/>
                </a:cubicBezTo>
                <a:lnTo>
                  <a:pt x="11282" y="3676"/>
                </a:lnTo>
                <a:cubicBezTo>
                  <a:pt x="11885" y="3543"/>
                  <a:pt x="12502" y="3475"/>
                  <a:pt x="13119" y="3475"/>
                </a:cubicBezTo>
                <a:lnTo>
                  <a:pt x="13738" y="3475"/>
                </a:lnTo>
                <a:cubicBezTo>
                  <a:pt x="14163" y="3475"/>
                  <a:pt x="14564" y="3281"/>
                  <a:pt x="14827" y="2947"/>
                </a:cubicBezTo>
                <a:lnTo>
                  <a:pt x="16842" y="385"/>
                </a:lnTo>
                <a:cubicBezTo>
                  <a:pt x="17033" y="143"/>
                  <a:pt x="17325" y="1"/>
                  <a:pt x="17633" y="1"/>
                </a:cubicBezTo>
                <a:lnTo>
                  <a:pt x="17633" y="1"/>
                </a:lnTo>
                <a:cubicBezTo>
                  <a:pt x="18227" y="1"/>
                  <a:pt x="18691" y="511"/>
                  <a:pt x="18635" y="1102"/>
                </a:cubicBezTo>
                <a:lnTo>
                  <a:pt x="18226" y="5419"/>
                </a:lnTo>
                <a:cubicBezTo>
                  <a:pt x="18192" y="5774"/>
                  <a:pt x="17939" y="6069"/>
                  <a:pt x="17593" y="6154"/>
                </a:cubicBezTo>
                <a:lnTo>
                  <a:pt x="17593" y="6154"/>
                </a:lnTo>
                <a:cubicBezTo>
                  <a:pt x="17413" y="6200"/>
                  <a:pt x="17253" y="6303"/>
                  <a:pt x="17138" y="6449"/>
                </a:cubicBezTo>
                <a:lnTo>
                  <a:pt x="15733" y="8229"/>
                </a:lnTo>
                <a:cubicBezTo>
                  <a:pt x="15435" y="8606"/>
                  <a:pt x="15406" y="9129"/>
                  <a:pt x="15661" y="9537"/>
                </a:cubicBezTo>
                <a:lnTo>
                  <a:pt x="16043" y="10151"/>
                </a:lnTo>
                <a:cubicBezTo>
                  <a:pt x="16432" y="10775"/>
                  <a:pt x="16247" y="11599"/>
                  <a:pt x="15626" y="11996"/>
                </a:cubicBezTo>
                <a:lnTo>
                  <a:pt x="13998" y="13039"/>
                </a:lnTo>
                <a:cubicBezTo>
                  <a:pt x="13418" y="13410"/>
                  <a:pt x="12985" y="13973"/>
                  <a:pt x="12774" y="14629"/>
                </a:cubicBezTo>
                <a:lnTo>
                  <a:pt x="12369" y="15884"/>
                </a:lnTo>
                <a:cubicBezTo>
                  <a:pt x="12145" y="16580"/>
                  <a:pt x="11485" y="17040"/>
                  <a:pt x="10755" y="17014"/>
                </a:cubicBezTo>
                <a:lnTo>
                  <a:pt x="7805" y="16905"/>
                </a:lnTo>
                <a:cubicBezTo>
                  <a:pt x="7077" y="16879"/>
                  <a:pt x="6453" y="16379"/>
                  <a:pt x="6268" y="15674"/>
                </a:cubicBezTo>
                <a:lnTo>
                  <a:pt x="6268" y="15674"/>
                </a:lnTo>
                <a:cubicBezTo>
                  <a:pt x="6174" y="15317"/>
                  <a:pt x="5964" y="15002"/>
                  <a:pt x="5670" y="14778"/>
                </a:cubicBezTo>
                <a:lnTo>
                  <a:pt x="4727" y="14061"/>
                </a:lnTo>
                <a:cubicBezTo>
                  <a:pt x="4399" y="13810"/>
                  <a:pt x="4175" y="13444"/>
                  <a:pt x="4101" y="13038"/>
                </a:cubicBezTo>
                <a:lnTo>
                  <a:pt x="3978" y="12350"/>
                </a:lnTo>
                <a:cubicBezTo>
                  <a:pt x="3917" y="12010"/>
                  <a:pt x="3623" y="11762"/>
                  <a:pt x="3277" y="11762"/>
                </a:cubicBezTo>
                <a:lnTo>
                  <a:pt x="3277" y="11762"/>
                </a:lnTo>
                <a:cubicBezTo>
                  <a:pt x="2883" y="11762"/>
                  <a:pt x="2563" y="12082"/>
                  <a:pt x="2563" y="12476"/>
                </a:cubicBezTo>
                <a:lnTo>
                  <a:pt x="2563" y="15010"/>
                </a:lnTo>
                <a:cubicBezTo>
                  <a:pt x="2563" y="15717"/>
                  <a:pt x="1989" y="16290"/>
                  <a:pt x="1282" y="16290"/>
                </a:cubicBezTo>
                <a:lnTo>
                  <a:pt x="1282" y="16290"/>
                </a:lnTo>
                <a:cubicBezTo>
                  <a:pt x="574" y="16290"/>
                  <a:pt x="0" y="15717"/>
                  <a:pt x="0" y="15010"/>
                </a:cubicBezTo>
                <a:lnTo>
                  <a:pt x="0" y="12446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" name="Google Shape;874;p24"/>
          <p:cNvGrpSpPr/>
          <p:nvPr/>
        </p:nvGrpSpPr>
        <p:grpSpPr>
          <a:xfrm rot="10800000" flipH="1">
            <a:off x="4293567" y="4608573"/>
            <a:ext cx="556807" cy="295420"/>
            <a:chOff x="2423575" y="159375"/>
            <a:chExt cx="733800" cy="389325"/>
          </a:xfrm>
        </p:grpSpPr>
        <p:sp>
          <p:nvSpPr>
            <p:cNvPr id="875" name="Google Shape;875;p2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2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663700" cy="12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98" name="Google Shape;898;p26"/>
          <p:cNvSpPr txBox="1">
            <a:spLocks noGrp="1"/>
          </p:cNvSpPr>
          <p:nvPr>
            <p:ph type="subTitle" idx="1"/>
          </p:nvPr>
        </p:nvSpPr>
        <p:spPr>
          <a:xfrm>
            <a:off x="713225" y="1815700"/>
            <a:ext cx="266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6"/>
          <p:cNvSpPr/>
          <p:nvPr/>
        </p:nvSpPr>
        <p:spPr>
          <a:xfrm rot="-8559001">
            <a:off x="539510" y="2936074"/>
            <a:ext cx="3342783" cy="3403580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31"/>
          <p:cNvGrpSpPr/>
          <p:nvPr/>
        </p:nvGrpSpPr>
        <p:grpSpPr>
          <a:xfrm>
            <a:off x="8430775" y="0"/>
            <a:ext cx="713182" cy="1190839"/>
            <a:chOff x="-7150" y="-1800"/>
            <a:chExt cx="733877" cy="1225395"/>
          </a:xfrm>
        </p:grpSpPr>
        <p:sp>
          <p:nvSpPr>
            <p:cNvPr id="948" name="Google Shape;948;p31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6" name="Google Shape;956;p3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3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58" name="Google Shape;958;p31"/>
          <p:cNvGrpSpPr/>
          <p:nvPr/>
        </p:nvGrpSpPr>
        <p:grpSpPr>
          <a:xfrm flipH="1">
            <a:off x="4144558" y="4703551"/>
            <a:ext cx="854850" cy="255300"/>
            <a:chOff x="926058" y="112363"/>
            <a:chExt cx="854850" cy="255300"/>
          </a:xfrm>
        </p:grpSpPr>
        <p:sp>
          <p:nvSpPr>
            <p:cNvPr id="959" name="Google Shape;959;p31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3"/>
          <p:cNvGrpSpPr/>
          <p:nvPr/>
        </p:nvGrpSpPr>
        <p:grpSpPr>
          <a:xfrm>
            <a:off x="-4189" y="-57"/>
            <a:ext cx="983189" cy="5143614"/>
            <a:chOff x="-4189" y="-57"/>
            <a:chExt cx="983189" cy="5143614"/>
          </a:xfrm>
        </p:grpSpPr>
        <p:grpSp>
          <p:nvGrpSpPr>
            <p:cNvPr id="1035" name="Google Shape;1035;p33"/>
            <p:cNvGrpSpPr/>
            <p:nvPr/>
          </p:nvGrpSpPr>
          <p:grpSpPr>
            <a:xfrm>
              <a:off x="-4189" y="-57"/>
              <a:ext cx="488139" cy="5143614"/>
              <a:chOff x="238589" y="-1800"/>
              <a:chExt cx="488139" cy="5143614"/>
            </a:xfrm>
          </p:grpSpPr>
          <p:sp>
            <p:nvSpPr>
              <p:cNvPr id="1036" name="Google Shape;1036;p3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7" name="Google Shape;1057;p33"/>
            <p:cNvGrpSpPr/>
            <p:nvPr/>
          </p:nvGrpSpPr>
          <p:grpSpPr>
            <a:xfrm>
              <a:off x="490861" y="-57"/>
              <a:ext cx="488139" cy="5143614"/>
              <a:chOff x="238589" y="-1800"/>
              <a:chExt cx="488139" cy="5143614"/>
            </a:xfrm>
          </p:grpSpPr>
          <p:sp>
            <p:nvSpPr>
              <p:cNvPr id="1058" name="Google Shape;1058;p3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79" name="Google Shape;1079;p3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p33"/>
          <p:cNvGrpSpPr/>
          <p:nvPr/>
        </p:nvGrpSpPr>
        <p:grpSpPr>
          <a:xfrm>
            <a:off x="6536225" y="4845251"/>
            <a:ext cx="2287873" cy="73800"/>
            <a:chOff x="1772250" y="1428450"/>
            <a:chExt cx="2287873" cy="73800"/>
          </a:xfrm>
        </p:grpSpPr>
        <p:cxnSp>
          <p:nvCxnSpPr>
            <p:cNvPr id="1081" name="Google Shape;1081;p3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2" name="Google Shape;1082;p3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33"/>
          <p:cNvSpPr/>
          <p:nvPr/>
        </p:nvSpPr>
        <p:spPr>
          <a:xfrm rot="-10154855" flipH="1">
            <a:off x="6165701" y="59611"/>
            <a:ext cx="3255515" cy="959763"/>
          </a:xfrm>
          <a:custGeom>
            <a:avLst/>
            <a:gdLst/>
            <a:ahLst/>
            <a:cxnLst/>
            <a:rect l="l" t="t" r="r" b="b"/>
            <a:pathLst>
              <a:path w="30433" h="8972" fill="none" extrusionOk="0">
                <a:moveTo>
                  <a:pt x="26353" y="6637"/>
                </a:moveTo>
                <a:cubicBezTo>
                  <a:pt x="26353" y="6637"/>
                  <a:pt x="27175" y="7117"/>
                  <a:pt x="27577" y="6520"/>
                </a:cubicBezTo>
                <a:cubicBezTo>
                  <a:pt x="27872" y="6082"/>
                  <a:pt x="27182" y="4711"/>
                  <a:pt x="26795" y="4015"/>
                </a:cubicBezTo>
                <a:cubicBezTo>
                  <a:pt x="26666" y="3782"/>
                  <a:pt x="26361" y="3501"/>
                  <a:pt x="26124" y="3381"/>
                </a:cubicBezTo>
                <a:lnTo>
                  <a:pt x="24717" y="2672"/>
                </a:lnTo>
                <a:cubicBezTo>
                  <a:pt x="24479" y="2552"/>
                  <a:pt x="24107" y="2317"/>
                  <a:pt x="23996" y="2075"/>
                </a:cubicBezTo>
                <a:cubicBezTo>
                  <a:pt x="23883" y="1832"/>
                  <a:pt x="23845" y="1490"/>
                  <a:pt x="24158" y="1103"/>
                </a:cubicBezTo>
                <a:cubicBezTo>
                  <a:pt x="24775" y="338"/>
                  <a:pt x="26127" y="780"/>
                  <a:pt x="26318" y="853"/>
                </a:cubicBezTo>
                <a:cubicBezTo>
                  <a:pt x="26458" y="906"/>
                  <a:pt x="27761" y="1538"/>
                  <a:pt x="28457" y="1876"/>
                </a:cubicBezTo>
                <a:cubicBezTo>
                  <a:pt x="28697" y="1993"/>
                  <a:pt x="28897" y="2302"/>
                  <a:pt x="28906" y="2569"/>
                </a:cubicBezTo>
                <a:lnTo>
                  <a:pt x="28977" y="4721"/>
                </a:lnTo>
                <a:cubicBezTo>
                  <a:pt x="28986" y="4987"/>
                  <a:pt x="29208" y="5201"/>
                  <a:pt x="29475" y="5197"/>
                </a:cubicBezTo>
                <a:lnTo>
                  <a:pt x="29951" y="5193"/>
                </a:lnTo>
                <a:cubicBezTo>
                  <a:pt x="30217" y="5190"/>
                  <a:pt x="30433" y="5404"/>
                  <a:pt x="30433" y="5669"/>
                </a:cubicBezTo>
                <a:lnTo>
                  <a:pt x="30433" y="7245"/>
                </a:lnTo>
                <a:cubicBezTo>
                  <a:pt x="30433" y="7245"/>
                  <a:pt x="30389" y="8832"/>
                  <a:pt x="28699" y="8905"/>
                </a:cubicBezTo>
                <a:cubicBezTo>
                  <a:pt x="27164" y="8972"/>
                  <a:pt x="10321" y="8918"/>
                  <a:pt x="7242" y="8908"/>
                </a:cubicBezTo>
                <a:cubicBezTo>
                  <a:pt x="6976" y="8906"/>
                  <a:pt x="6546" y="8939"/>
                  <a:pt x="6281" y="8946"/>
                </a:cubicBezTo>
                <a:cubicBezTo>
                  <a:pt x="5865" y="8956"/>
                  <a:pt x="5278" y="8906"/>
                  <a:pt x="4929" y="8597"/>
                </a:cubicBezTo>
                <a:cubicBezTo>
                  <a:pt x="4729" y="8421"/>
                  <a:pt x="4677" y="7979"/>
                  <a:pt x="4659" y="7714"/>
                </a:cubicBezTo>
                <a:cubicBezTo>
                  <a:pt x="4643" y="7477"/>
                  <a:pt x="4611" y="7200"/>
                  <a:pt x="4547" y="7010"/>
                </a:cubicBezTo>
                <a:cubicBezTo>
                  <a:pt x="4409" y="6608"/>
                  <a:pt x="3866" y="6408"/>
                  <a:pt x="3425" y="6216"/>
                </a:cubicBezTo>
                <a:cubicBezTo>
                  <a:pt x="2984" y="6025"/>
                  <a:pt x="1" y="4644"/>
                  <a:pt x="383" y="2763"/>
                </a:cubicBezTo>
                <a:cubicBezTo>
                  <a:pt x="765" y="883"/>
                  <a:pt x="2371" y="35"/>
                  <a:pt x="3958" y="15"/>
                </a:cubicBezTo>
                <a:cubicBezTo>
                  <a:pt x="5226" y="0"/>
                  <a:pt x="8301" y="72"/>
                  <a:pt x="9492" y="101"/>
                </a:cubicBezTo>
                <a:cubicBezTo>
                  <a:pt x="9758" y="108"/>
                  <a:pt x="10176" y="206"/>
                  <a:pt x="10356" y="402"/>
                </a:cubicBezTo>
                <a:cubicBezTo>
                  <a:pt x="10506" y="565"/>
                  <a:pt x="10638" y="800"/>
                  <a:pt x="10620" y="1113"/>
                </a:cubicBezTo>
                <a:cubicBezTo>
                  <a:pt x="10581" y="1799"/>
                  <a:pt x="9934" y="2680"/>
                  <a:pt x="9121" y="2964"/>
                </a:cubicBezTo>
                <a:cubicBezTo>
                  <a:pt x="8308" y="3248"/>
                  <a:pt x="5350" y="3057"/>
                  <a:pt x="5012" y="3130"/>
                </a:cubicBezTo>
                <a:cubicBezTo>
                  <a:pt x="4673" y="3204"/>
                  <a:pt x="3836" y="3557"/>
                  <a:pt x="3954" y="4262"/>
                </a:cubicBezTo>
                <a:cubicBezTo>
                  <a:pt x="4055" y="4872"/>
                  <a:pt x="6752" y="6350"/>
                  <a:pt x="7962" y="6909"/>
                </a:cubicBezTo>
                <a:cubicBezTo>
                  <a:pt x="8204" y="7021"/>
                  <a:pt x="8622" y="7098"/>
                  <a:pt x="8887" y="7098"/>
                </a:cubicBezTo>
                <a:lnTo>
                  <a:pt x="11477" y="7098"/>
                </a:lnTo>
                <a:cubicBezTo>
                  <a:pt x="11477" y="7098"/>
                  <a:pt x="12138" y="7039"/>
                  <a:pt x="12094" y="6392"/>
                </a:cubicBezTo>
                <a:cubicBezTo>
                  <a:pt x="12070" y="6048"/>
                  <a:pt x="12077" y="5623"/>
                  <a:pt x="12087" y="5301"/>
                </a:cubicBezTo>
                <a:cubicBezTo>
                  <a:pt x="12096" y="5036"/>
                  <a:pt x="12236" y="4647"/>
                  <a:pt x="12395" y="4433"/>
                </a:cubicBezTo>
                <a:lnTo>
                  <a:pt x="14945" y="956"/>
                </a:lnTo>
                <a:cubicBezTo>
                  <a:pt x="14945" y="956"/>
                  <a:pt x="15356" y="470"/>
                  <a:pt x="16062" y="648"/>
                </a:cubicBezTo>
                <a:cubicBezTo>
                  <a:pt x="16767" y="824"/>
                  <a:pt x="17311" y="1176"/>
                  <a:pt x="17311" y="1176"/>
                </a:cubicBezTo>
                <a:lnTo>
                  <a:pt x="20926" y="3327"/>
                </a:lnTo>
                <a:lnTo>
                  <a:pt x="26353" y="663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34"/>
          <p:cNvGrpSpPr/>
          <p:nvPr/>
        </p:nvGrpSpPr>
        <p:grpSpPr>
          <a:xfrm>
            <a:off x="9328" y="4490121"/>
            <a:ext cx="9125344" cy="653371"/>
            <a:chOff x="-83" y="4490121"/>
            <a:chExt cx="8942909" cy="653371"/>
          </a:xfrm>
        </p:grpSpPr>
        <p:grpSp>
          <p:nvGrpSpPr>
            <p:cNvPr id="1086" name="Google Shape;1086;p34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1087" name="Google Shape;1087;p34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4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4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4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4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4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34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1120" name="Google Shape;1120;p34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4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4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4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4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4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4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4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4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4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4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4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4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4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4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4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4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4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4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4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4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4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4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4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50" name="Google Shape;1150;p3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34"/>
          <p:cNvSpPr/>
          <p:nvPr/>
        </p:nvSpPr>
        <p:spPr>
          <a:xfrm>
            <a:off x="8102624" y="2031975"/>
            <a:ext cx="2298172" cy="2340028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4"/>
          <p:cNvGrpSpPr/>
          <p:nvPr/>
        </p:nvGrpSpPr>
        <p:grpSpPr>
          <a:xfrm flipH="1">
            <a:off x="239930" y="-110235"/>
            <a:ext cx="2562964" cy="1524283"/>
            <a:chOff x="-417125" y="2740525"/>
            <a:chExt cx="2260707" cy="1344521"/>
          </a:xfrm>
        </p:grpSpPr>
        <p:sp>
          <p:nvSpPr>
            <p:cNvPr id="1153" name="Google Shape;1153;p34"/>
            <p:cNvSpPr/>
            <p:nvPr/>
          </p:nvSpPr>
          <p:spPr>
            <a:xfrm>
              <a:off x="-417125" y="2740525"/>
              <a:ext cx="2260707" cy="1344521"/>
            </a:xfrm>
            <a:custGeom>
              <a:avLst/>
              <a:gdLst/>
              <a:ahLst/>
              <a:cxnLst/>
              <a:rect l="l" t="t" r="r" b="b"/>
              <a:pathLst>
                <a:path w="24120" h="14345" fill="none" extrusionOk="0">
                  <a:moveTo>
                    <a:pt x="11050" y="5757"/>
                  </a:moveTo>
                  <a:lnTo>
                    <a:pt x="11354" y="7081"/>
                  </a:lnTo>
                  <a:cubicBezTo>
                    <a:pt x="11465" y="7563"/>
                    <a:pt x="11764" y="7980"/>
                    <a:pt x="12187" y="8238"/>
                  </a:cubicBezTo>
                  <a:lnTo>
                    <a:pt x="14026" y="9367"/>
                  </a:lnTo>
                  <a:cubicBezTo>
                    <a:pt x="14346" y="9563"/>
                    <a:pt x="14424" y="9996"/>
                    <a:pt x="14193" y="10294"/>
                  </a:cubicBezTo>
                  <a:lnTo>
                    <a:pt x="13694" y="10933"/>
                  </a:lnTo>
                  <a:cubicBezTo>
                    <a:pt x="13535" y="11136"/>
                    <a:pt x="13680" y="11431"/>
                    <a:pt x="13936" y="11431"/>
                  </a:cubicBezTo>
                  <a:lnTo>
                    <a:pt x="15205" y="11431"/>
                  </a:lnTo>
                  <a:cubicBezTo>
                    <a:pt x="15457" y="11431"/>
                    <a:pt x="15685" y="11281"/>
                    <a:pt x="15784" y="11050"/>
                  </a:cubicBezTo>
                  <a:lnTo>
                    <a:pt x="19010" y="3567"/>
                  </a:lnTo>
                  <a:cubicBezTo>
                    <a:pt x="19304" y="2887"/>
                    <a:pt x="18804" y="2130"/>
                    <a:pt x="18065" y="2130"/>
                  </a:cubicBezTo>
                  <a:lnTo>
                    <a:pt x="18065" y="2130"/>
                  </a:lnTo>
                  <a:cubicBezTo>
                    <a:pt x="17367" y="2130"/>
                    <a:pt x="16872" y="1450"/>
                    <a:pt x="17084" y="786"/>
                  </a:cubicBezTo>
                  <a:lnTo>
                    <a:pt x="17084" y="786"/>
                  </a:lnTo>
                  <a:cubicBezTo>
                    <a:pt x="17240" y="299"/>
                    <a:pt x="17730" y="1"/>
                    <a:pt x="18234" y="85"/>
                  </a:cubicBezTo>
                  <a:lnTo>
                    <a:pt x="20185" y="410"/>
                  </a:lnTo>
                  <a:cubicBezTo>
                    <a:pt x="21193" y="578"/>
                    <a:pt x="22029" y="1284"/>
                    <a:pt x="22365" y="2250"/>
                  </a:cubicBezTo>
                  <a:lnTo>
                    <a:pt x="23818" y="6442"/>
                  </a:lnTo>
                  <a:cubicBezTo>
                    <a:pt x="24120" y="7311"/>
                    <a:pt x="23962" y="8272"/>
                    <a:pt x="23399" y="8999"/>
                  </a:cubicBezTo>
                  <a:lnTo>
                    <a:pt x="23399" y="8999"/>
                  </a:lnTo>
                  <a:cubicBezTo>
                    <a:pt x="23150" y="9320"/>
                    <a:pt x="22831" y="9582"/>
                    <a:pt x="22466" y="9764"/>
                  </a:cubicBezTo>
                  <a:lnTo>
                    <a:pt x="18226" y="11884"/>
                  </a:lnTo>
                  <a:cubicBezTo>
                    <a:pt x="17954" y="12021"/>
                    <a:pt x="17722" y="12226"/>
                    <a:pt x="17554" y="12479"/>
                  </a:cubicBezTo>
                  <a:lnTo>
                    <a:pt x="17554" y="12479"/>
                  </a:lnTo>
                  <a:cubicBezTo>
                    <a:pt x="17203" y="13005"/>
                    <a:pt x="16593" y="13301"/>
                    <a:pt x="15960" y="13250"/>
                  </a:cubicBezTo>
                  <a:lnTo>
                    <a:pt x="15697" y="13229"/>
                  </a:lnTo>
                  <a:cubicBezTo>
                    <a:pt x="15214" y="13189"/>
                    <a:pt x="14735" y="13354"/>
                    <a:pt x="14377" y="13683"/>
                  </a:cubicBezTo>
                  <a:lnTo>
                    <a:pt x="14324" y="13731"/>
                  </a:lnTo>
                  <a:cubicBezTo>
                    <a:pt x="13672" y="14329"/>
                    <a:pt x="12676" y="14344"/>
                    <a:pt x="12005" y="13768"/>
                  </a:cubicBezTo>
                  <a:lnTo>
                    <a:pt x="11465" y="13303"/>
                  </a:lnTo>
                  <a:cubicBezTo>
                    <a:pt x="11235" y="13105"/>
                    <a:pt x="10958" y="12971"/>
                    <a:pt x="10661" y="12913"/>
                  </a:cubicBezTo>
                  <a:lnTo>
                    <a:pt x="823" y="10995"/>
                  </a:lnTo>
                  <a:cubicBezTo>
                    <a:pt x="269" y="10887"/>
                    <a:pt x="1" y="10252"/>
                    <a:pt x="310" y="9781"/>
                  </a:cubicBezTo>
                  <a:lnTo>
                    <a:pt x="2883" y="5847"/>
                  </a:lnTo>
                  <a:cubicBezTo>
                    <a:pt x="3088" y="5534"/>
                    <a:pt x="2987" y="5114"/>
                    <a:pt x="2664" y="4928"/>
                  </a:cubicBezTo>
                  <a:lnTo>
                    <a:pt x="2664" y="4928"/>
                  </a:lnTo>
                  <a:cubicBezTo>
                    <a:pt x="2323" y="4730"/>
                    <a:pt x="2234" y="4278"/>
                    <a:pt x="2474" y="3967"/>
                  </a:cubicBezTo>
                  <a:lnTo>
                    <a:pt x="3430" y="2729"/>
                  </a:lnTo>
                  <a:cubicBezTo>
                    <a:pt x="3649" y="2445"/>
                    <a:pt x="4025" y="2336"/>
                    <a:pt x="4363" y="2456"/>
                  </a:cubicBezTo>
                  <a:lnTo>
                    <a:pt x="9878" y="4435"/>
                  </a:lnTo>
                  <a:cubicBezTo>
                    <a:pt x="10469" y="4647"/>
                    <a:pt x="10910" y="5145"/>
                    <a:pt x="11050" y="57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64935" y="3048608"/>
              <a:ext cx="50425" cy="135624"/>
            </a:xfrm>
            <a:custGeom>
              <a:avLst/>
              <a:gdLst/>
              <a:ahLst/>
              <a:cxnLst/>
              <a:rect l="l" t="t" r="r" b="b"/>
              <a:pathLst>
                <a:path w="538" h="1447" fill="none" extrusionOk="0">
                  <a:moveTo>
                    <a:pt x="538" y="1"/>
                  </a:moveTo>
                  <a:lnTo>
                    <a:pt x="0" y="144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34"/>
          <p:cNvGrpSpPr/>
          <p:nvPr/>
        </p:nvGrpSpPr>
        <p:grpSpPr>
          <a:xfrm>
            <a:off x="8325859" y="243165"/>
            <a:ext cx="556807" cy="295420"/>
            <a:chOff x="2423575" y="159375"/>
            <a:chExt cx="733800" cy="389325"/>
          </a:xfrm>
        </p:grpSpPr>
        <p:sp>
          <p:nvSpPr>
            <p:cNvPr id="1156" name="Google Shape;1156;p3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4"/>
          <p:cNvGrpSpPr/>
          <p:nvPr/>
        </p:nvGrpSpPr>
        <p:grpSpPr>
          <a:xfrm rot="-5400000">
            <a:off x="-692389" y="2968269"/>
            <a:ext cx="2287873" cy="73800"/>
            <a:chOff x="1772250" y="1428450"/>
            <a:chExt cx="2287873" cy="73800"/>
          </a:xfrm>
        </p:grpSpPr>
        <p:cxnSp>
          <p:nvCxnSpPr>
            <p:cNvPr id="1160" name="Google Shape;1160;p3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1" name="Google Shape;1161;p3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34"/>
          <p:cNvGrpSpPr/>
          <p:nvPr/>
        </p:nvGrpSpPr>
        <p:grpSpPr>
          <a:xfrm rot="-5400000">
            <a:off x="-859839" y="2968269"/>
            <a:ext cx="2287873" cy="73800"/>
            <a:chOff x="1772250" y="1428450"/>
            <a:chExt cx="2287873" cy="73800"/>
          </a:xfrm>
        </p:grpSpPr>
        <p:cxnSp>
          <p:nvCxnSpPr>
            <p:cNvPr id="1163" name="Google Shape;1163;p3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4" name="Google Shape;1164;p3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"/>
          <p:cNvGrpSpPr/>
          <p:nvPr/>
        </p:nvGrpSpPr>
        <p:grpSpPr>
          <a:xfrm rot="10800000">
            <a:off x="-347047" y="4447439"/>
            <a:ext cx="9838094" cy="704334"/>
            <a:chOff x="-83" y="4490121"/>
            <a:chExt cx="8942909" cy="653371"/>
          </a:xfrm>
        </p:grpSpPr>
        <p:grpSp>
          <p:nvGrpSpPr>
            <p:cNvPr id="85" name="Google Shape;85;p3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9" name="Google Shape;149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2679450" y="1850538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subTitle" idx="1"/>
          </p:nvPr>
        </p:nvSpPr>
        <p:spPr>
          <a:xfrm>
            <a:off x="3238225" y="3493638"/>
            <a:ext cx="26637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2" hasCustomPrompt="1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53" name="Google Shape;153;p3"/>
          <p:cNvGrpSpPr/>
          <p:nvPr/>
        </p:nvGrpSpPr>
        <p:grpSpPr>
          <a:xfrm>
            <a:off x="4291667" y="131360"/>
            <a:ext cx="556807" cy="295420"/>
            <a:chOff x="2423575" y="159375"/>
            <a:chExt cx="733800" cy="389325"/>
          </a:xfrm>
        </p:grpSpPr>
        <p:sp>
          <p:nvSpPr>
            <p:cNvPr id="154" name="Google Shape;154;p3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3"/>
          <p:cNvGrpSpPr/>
          <p:nvPr/>
        </p:nvGrpSpPr>
        <p:grpSpPr>
          <a:xfrm rot="-1505515">
            <a:off x="7482074" y="659890"/>
            <a:ext cx="2604019" cy="2848737"/>
            <a:chOff x="2505800" y="1917825"/>
            <a:chExt cx="530450" cy="580300"/>
          </a:xfrm>
        </p:grpSpPr>
        <p:sp>
          <p:nvSpPr>
            <p:cNvPr id="158" name="Google Shape;158;p3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6364750" y="242176"/>
            <a:ext cx="2287873" cy="73800"/>
            <a:chOff x="1772250" y="1428450"/>
            <a:chExt cx="2287873" cy="73800"/>
          </a:xfrm>
        </p:grpSpPr>
        <p:cxnSp>
          <p:nvCxnSpPr>
            <p:cNvPr id="161" name="Google Shape;161;p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" name="Google Shape;162;p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3"/>
          <p:cNvGrpSpPr/>
          <p:nvPr/>
        </p:nvGrpSpPr>
        <p:grpSpPr>
          <a:xfrm flipH="1">
            <a:off x="487525" y="242176"/>
            <a:ext cx="2287873" cy="73800"/>
            <a:chOff x="1772250" y="1428450"/>
            <a:chExt cx="2287873" cy="73800"/>
          </a:xfrm>
        </p:grpSpPr>
        <p:cxnSp>
          <p:nvCxnSpPr>
            <p:cNvPr id="164" name="Google Shape;164;p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 rot="4463362">
            <a:off x="-810463" y="1595838"/>
            <a:ext cx="2493906" cy="1325430"/>
            <a:chOff x="2469825" y="262950"/>
            <a:chExt cx="601350" cy="319600"/>
          </a:xfrm>
        </p:grpSpPr>
        <p:sp>
          <p:nvSpPr>
            <p:cNvPr id="167" name="Google Shape;167;p3"/>
            <p:cNvSpPr/>
            <p:nvPr/>
          </p:nvSpPr>
          <p:spPr>
            <a:xfrm>
              <a:off x="2469825" y="262950"/>
              <a:ext cx="601350" cy="288775"/>
            </a:xfrm>
            <a:custGeom>
              <a:avLst/>
              <a:gdLst/>
              <a:ahLst/>
              <a:cxnLst/>
              <a:rect l="l" t="t" r="r" b="b"/>
              <a:pathLst>
                <a:path w="24054" h="11551" fill="none" extrusionOk="0">
                  <a:moveTo>
                    <a:pt x="18157" y="11550"/>
                  </a:moveTo>
                  <a:lnTo>
                    <a:pt x="10103" y="11550"/>
                  </a:lnTo>
                  <a:cubicBezTo>
                    <a:pt x="9572" y="11550"/>
                    <a:pt x="9067" y="11319"/>
                    <a:pt x="8721" y="10915"/>
                  </a:cubicBezTo>
                  <a:lnTo>
                    <a:pt x="8721" y="10915"/>
                  </a:lnTo>
                  <a:cubicBezTo>
                    <a:pt x="8377" y="10512"/>
                    <a:pt x="7872" y="10281"/>
                    <a:pt x="7341" y="10281"/>
                  </a:cubicBezTo>
                  <a:lnTo>
                    <a:pt x="5982" y="10281"/>
                  </a:lnTo>
                  <a:cubicBezTo>
                    <a:pt x="5102" y="10281"/>
                    <a:pt x="4226" y="10173"/>
                    <a:pt x="3371" y="9962"/>
                  </a:cubicBezTo>
                  <a:lnTo>
                    <a:pt x="2261" y="9688"/>
                  </a:lnTo>
                  <a:cubicBezTo>
                    <a:pt x="1787" y="9570"/>
                    <a:pt x="1576" y="9017"/>
                    <a:pt x="1852" y="8613"/>
                  </a:cubicBezTo>
                  <a:lnTo>
                    <a:pt x="1852" y="8613"/>
                  </a:lnTo>
                  <a:cubicBezTo>
                    <a:pt x="2062" y="8306"/>
                    <a:pt x="1995" y="7889"/>
                    <a:pt x="1699" y="7663"/>
                  </a:cubicBezTo>
                  <a:lnTo>
                    <a:pt x="700" y="6898"/>
                  </a:lnTo>
                  <a:cubicBezTo>
                    <a:pt x="217" y="6528"/>
                    <a:pt x="1" y="5906"/>
                    <a:pt x="151" y="5316"/>
                  </a:cubicBezTo>
                  <a:lnTo>
                    <a:pt x="884" y="2442"/>
                  </a:lnTo>
                  <a:lnTo>
                    <a:pt x="1079" y="1810"/>
                  </a:lnTo>
                  <a:cubicBezTo>
                    <a:pt x="1243" y="1280"/>
                    <a:pt x="1734" y="917"/>
                    <a:pt x="2290" y="917"/>
                  </a:cubicBezTo>
                  <a:lnTo>
                    <a:pt x="2290" y="917"/>
                  </a:lnTo>
                  <a:cubicBezTo>
                    <a:pt x="2510" y="917"/>
                    <a:pt x="2726" y="861"/>
                    <a:pt x="2917" y="752"/>
                  </a:cubicBezTo>
                  <a:lnTo>
                    <a:pt x="3797" y="252"/>
                  </a:lnTo>
                  <a:cubicBezTo>
                    <a:pt x="4220" y="11"/>
                    <a:pt x="4738" y="1"/>
                    <a:pt x="5169" y="227"/>
                  </a:cubicBezTo>
                  <a:lnTo>
                    <a:pt x="7947" y="1676"/>
                  </a:lnTo>
                  <a:cubicBezTo>
                    <a:pt x="8319" y="1870"/>
                    <a:pt x="8438" y="2348"/>
                    <a:pt x="8198" y="2694"/>
                  </a:cubicBezTo>
                  <a:lnTo>
                    <a:pt x="8198" y="2694"/>
                  </a:lnTo>
                  <a:cubicBezTo>
                    <a:pt x="8066" y="2886"/>
                    <a:pt x="8036" y="3130"/>
                    <a:pt x="8122" y="3347"/>
                  </a:cubicBezTo>
                  <a:cubicBezTo>
                    <a:pt x="8448" y="4169"/>
                    <a:pt x="9484" y="6147"/>
                    <a:pt x="11988" y="6578"/>
                  </a:cubicBezTo>
                  <a:cubicBezTo>
                    <a:pt x="14260" y="6970"/>
                    <a:pt x="15398" y="6173"/>
                    <a:pt x="15861" y="5686"/>
                  </a:cubicBezTo>
                  <a:cubicBezTo>
                    <a:pt x="16070" y="5465"/>
                    <a:pt x="16347" y="5324"/>
                    <a:pt x="16647" y="5296"/>
                  </a:cubicBezTo>
                  <a:lnTo>
                    <a:pt x="18783" y="5098"/>
                  </a:lnTo>
                  <a:cubicBezTo>
                    <a:pt x="19348" y="5045"/>
                    <a:pt x="19917" y="5142"/>
                    <a:pt x="20433" y="5377"/>
                  </a:cubicBezTo>
                  <a:lnTo>
                    <a:pt x="23476" y="6766"/>
                  </a:lnTo>
                  <a:cubicBezTo>
                    <a:pt x="23872" y="6946"/>
                    <a:pt x="24053" y="7407"/>
                    <a:pt x="23886" y="7809"/>
                  </a:cubicBezTo>
                  <a:cubicBezTo>
                    <a:pt x="23476" y="8794"/>
                    <a:pt x="22762" y="10428"/>
                    <a:pt x="22585" y="10353"/>
                  </a:cubicBezTo>
                  <a:cubicBezTo>
                    <a:pt x="22397" y="10273"/>
                    <a:pt x="20714" y="9720"/>
                    <a:pt x="19840" y="9435"/>
                  </a:cubicBezTo>
                  <a:cubicBezTo>
                    <a:pt x="19609" y="9359"/>
                    <a:pt x="19385" y="9564"/>
                    <a:pt x="19438" y="9802"/>
                  </a:cubicBezTo>
                  <a:lnTo>
                    <a:pt x="19742" y="11168"/>
                  </a:lnTo>
                  <a:cubicBezTo>
                    <a:pt x="19785" y="11364"/>
                    <a:pt x="19636" y="11550"/>
                    <a:pt x="19435" y="11550"/>
                  </a:cubicBezTo>
                  <a:lnTo>
                    <a:pt x="18157" y="115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815800" y="522075"/>
              <a:ext cx="25" cy="60475"/>
            </a:xfrm>
            <a:custGeom>
              <a:avLst/>
              <a:gdLst/>
              <a:ahLst/>
              <a:cxnLst/>
              <a:rect l="l" t="t" r="r" b="b"/>
              <a:pathLst>
                <a:path w="1" h="2419" fill="none" extrusionOk="0">
                  <a:moveTo>
                    <a:pt x="0" y="0"/>
                  </a:moveTo>
                  <a:lnTo>
                    <a:pt x="0" y="24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5"/>
          <p:cNvGrpSpPr/>
          <p:nvPr/>
        </p:nvGrpSpPr>
        <p:grpSpPr>
          <a:xfrm rot="5400000">
            <a:off x="235910" y="-317687"/>
            <a:ext cx="704302" cy="1176012"/>
            <a:chOff x="-7150" y="-1800"/>
            <a:chExt cx="733877" cy="1225395"/>
          </a:xfrm>
        </p:grpSpPr>
        <p:sp>
          <p:nvSpPr>
            <p:cNvPr id="187" name="Google Shape;187;p5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7448110" y="4182328"/>
            <a:ext cx="1781839" cy="1100464"/>
            <a:chOff x="4504450" y="2029225"/>
            <a:chExt cx="578125" cy="357050"/>
          </a:xfrm>
        </p:grpSpPr>
        <p:sp>
          <p:nvSpPr>
            <p:cNvPr id="198" name="Google Shape;198;p5"/>
            <p:cNvSpPr/>
            <p:nvPr/>
          </p:nvSpPr>
          <p:spPr>
            <a:xfrm>
              <a:off x="4504450" y="2029225"/>
              <a:ext cx="578125" cy="357050"/>
            </a:xfrm>
            <a:custGeom>
              <a:avLst/>
              <a:gdLst/>
              <a:ahLst/>
              <a:cxnLst/>
              <a:rect l="l" t="t" r="r" b="b"/>
              <a:pathLst>
                <a:path w="23125" h="14282" fill="none" extrusionOk="0">
                  <a:moveTo>
                    <a:pt x="405" y="8235"/>
                  </a:moveTo>
                  <a:lnTo>
                    <a:pt x="805" y="8545"/>
                  </a:lnTo>
                  <a:cubicBezTo>
                    <a:pt x="1067" y="8747"/>
                    <a:pt x="1219" y="9059"/>
                    <a:pt x="1219" y="9390"/>
                  </a:cubicBezTo>
                  <a:lnTo>
                    <a:pt x="1219" y="10973"/>
                  </a:lnTo>
                  <a:cubicBezTo>
                    <a:pt x="1219" y="12075"/>
                    <a:pt x="1850" y="13082"/>
                    <a:pt x="2844" y="13561"/>
                  </a:cubicBezTo>
                  <a:lnTo>
                    <a:pt x="3750" y="13997"/>
                  </a:lnTo>
                  <a:cubicBezTo>
                    <a:pt x="4140" y="14184"/>
                    <a:pt x="4566" y="14281"/>
                    <a:pt x="4997" y="14281"/>
                  </a:cubicBezTo>
                  <a:lnTo>
                    <a:pt x="16398" y="14281"/>
                  </a:lnTo>
                  <a:cubicBezTo>
                    <a:pt x="17177" y="14281"/>
                    <a:pt x="17809" y="13650"/>
                    <a:pt x="17809" y="12871"/>
                  </a:cubicBezTo>
                  <a:lnTo>
                    <a:pt x="17809" y="11210"/>
                  </a:lnTo>
                  <a:cubicBezTo>
                    <a:pt x="17809" y="10158"/>
                    <a:pt x="17166" y="9211"/>
                    <a:pt x="16188" y="8824"/>
                  </a:cubicBezTo>
                  <a:lnTo>
                    <a:pt x="10963" y="6748"/>
                  </a:lnTo>
                  <a:cubicBezTo>
                    <a:pt x="10221" y="6453"/>
                    <a:pt x="9704" y="5774"/>
                    <a:pt x="9616" y="4981"/>
                  </a:cubicBezTo>
                  <a:lnTo>
                    <a:pt x="9503" y="3969"/>
                  </a:lnTo>
                  <a:cubicBezTo>
                    <a:pt x="9454" y="3527"/>
                    <a:pt x="9704" y="3106"/>
                    <a:pt x="10115" y="2938"/>
                  </a:cubicBezTo>
                  <a:lnTo>
                    <a:pt x="12306" y="2039"/>
                  </a:lnTo>
                  <a:cubicBezTo>
                    <a:pt x="12686" y="1883"/>
                    <a:pt x="13089" y="2207"/>
                    <a:pt x="13018" y="2613"/>
                  </a:cubicBezTo>
                  <a:lnTo>
                    <a:pt x="12796" y="3874"/>
                  </a:lnTo>
                  <a:cubicBezTo>
                    <a:pt x="12680" y="4532"/>
                    <a:pt x="13159" y="5145"/>
                    <a:pt x="13824" y="5192"/>
                  </a:cubicBezTo>
                  <a:lnTo>
                    <a:pt x="13824" y="5192"/>
                  </a:lnTo>
                  <a:cubicBezTo>
                    <a:pt x="14333" y="5228"/>
                    <a:pt x="14802" y="4919"/>
                    <a:pt x="14968" y="4437"/>
                  </a:cubicBezTo>
                  <a:lnTo>
                    <a:pt x="15305" y="3465"/>
                  </a:lnTo>
                  <a:cubicBezTo>
                    <a:pt x="15556" y="2742"/>
                    <a:pt x="16125" y="2174"/>
                    <a:pt x="16849" y="1926"/>
                  </a:cubicBezTo>
                  <a:lnTo>
                    <a:pt x="17804" y="1599"/>
                  </a:lnTo>
                  <a:cubicBezTo>
                    <a:pt x="18005" y="1530"/>
                    <a:pt x="18190" y="1735"/>
                    <a:pt x="18102" y="1928"/>
                  </a:cubicBezTo>
                  <a:lnTo>
                    <a:pt x="17120" y="4084"/>
                  </a:lnTo>
                  <a:cubicBezTo>
                    <a:pt x="16912" y="4538"/>
                    <a:pt x="16920" y="5062"/>
                    <a:pt x="17142" y="5510"/>
                  </a:cubicBezTo>
                  <a:lnTo>
                    <a:pt x="17422" y="6080"/>
                  </a:lnTo>
                  <a:cubicBezTo>
                    <a:pt x="17785" y="6819"/>
                    <a:pt x="18462" y="7355"/>
                    <a:pt x="19264" y="7542"/>
                  </a:cubicBezTo>
                  <a:lnTo>
                    <a:pt x="21339" y="8025"/>
                  </a:lnTo>
                  <a:cubicBezTo>
                    <a:pt x="22136" y="8210"/>
                    <a:pt x="22912" y="7647"/>
                    <a:pt x="22983" y="6831"/>
                  </a:cubicBezTo>
                  <a:lnTo>
                    <a:pt x="23079" y="5734"/>
                  </a:lnTo>
                  <a:cubicBezTo>
                    <a:pt x="23125" y="5208"/>
                    <a:pt x="22969" y="4684"/>
                    <a:pt x="22641" y="4270"/>
                  </a:cubicBezTo>
                  <a:lnTo>
                    <a:pt x="20336" y="1343"/>
                  </a:lnTo>
                  <a:cubicBezTo>
                    <a:pt x="19650" y="472"/>
                    <a:pt x="18575" y="0"/>
                    <a:pt x="17469" y="85"/>
                  </a:cubicBezTo>
                  <a:lnTo>
                    <a:pt x="13083" y="419"/>
                  </a:lnTo>
                  <a:cubicBezTo>
                    <a:pt x="11948" y="506"/>
                    <a:pt x="10848" y="855"/>
                    <a:pt x="9871" y="1438"/>
                  </a:cubicBezTo>
                  <a:lnTo>
                    <a:pt x="476" y="7041"/>
                  </a:lnTo>
                  <a:cubicBezTo>
                    <a:pt x="38" y="7303"/>
                    <a:pt x="0" y="7923"/>
                    <a:pt x="405" y="82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598875" y="2126700"/>
              <a:ext cx="23550" cy="40450"/>
            </a:xfrm>
            <a:custGeom>
              <a:avLst/>
              <a:gdLst/>
              <a:ahLst/>
              <a:cxnLst/>
              <a:rect l="l" t="t" r="r" b="b"/>
              <a:pathLst>
                <a:path w="942" h="1618" fill="none" extrusionOk="0">
                  <a:moveTo>
                    <a:pt x="0" y="0"/>
                  </a:moveTo>
                  <a:lnTo>
                    <a:pt x="941" y="16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1338938" y="1452650"/>
            <a:ext cx="29133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4891763" y="1452650"/>
            <a:ext cx="29133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5" name="Google Shape;205;p6"/>
          <p:cNvGrpSpPr/>
          <p:nvPr/>
        </p:nvGrpSpPr>
        <p:grpSpPr>
          <a:xfrm rot="1116081">
            <a:off x="7705632" y="3812924"/>
            <a:ext cx="1790497" cy="1958762"/>
            <a:chOff x="2505800" y="1917825"/>
            <a:chExt cx="530450" cy="580300"/>
          </a:xfrm>
        </p:grpSpPr>
        <p:sp>
          <p:nvSpPr>
            <p:cNvPr id="206" name="Google Shape;206;p6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6"/>
          <p:cNvGrpSpPr/>
          <p:nvPr/>
        </p:nvGrpSpPr>
        <p:grpSpPr>
          <a:xfrm flipH="1">
            <a:off x="268725" y="248351"/>
            <a:ext cx="2287873" cy="73800"/>
            <a:chOff x="1772250" y="1428450"/>
            <a:chExt cx="2287873" cy="73800"/>
          </a:xfrm>
        </p:grpSpPr>
        <p:cxnSp>
          <p:nvCxnSpPr>
            <p:cNvPr id="209" name="Google Shape;209;p6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0" name="Google Shape;210;p6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9"/>
          <p:cNvGrpSpPr/>
          <p:nvPr/>
        </p:nvGrpSpPr>
        <p:grpSpPr>
          <a:xfrm>
            <a:off x="-7150" y="-57"/>
            <a:ext cx="733877" cy="5143614"/>
            <a:chOff x="-7150" y="-1800"/>
            <a:chExt cx="733877" cy="5143614"/>
          </a:xfrm>
        </p:grpSpPr>
        <p:sp>
          <p:nvSpPr>
            <p:cNvPr id="332" name="Google Shape;332;p9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9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365" name="Google Shape;365;p9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7" name="Google Shape;397;p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9"/>
          <p:cNvSpPr txBox="1">
            <a:spLocks noGrp="1"/>
          </p:cNvSpPr>
          <p:nvPr>
            <p:ph type="title"/>
          </p:nvPr>
        </p:nvSpPr>
        <p:spPr>
          <a:xfrm>
            <a:off x="2382700" y="1324125"/>
            <a:ext cx="4378500" cy="11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9" name="Google Shape;399;p9"/>
          <p:cNvSpPr txBox="1">
            <a:spLocks noGrp="1"/>
          </p:cNvSpPr>
          <p:nvPr>
            <p:ph type="subTitle" idx="1"/>
          </p:nvPr>
        </p:nvSpPr>
        <p:spPr>
          <a:xfrm>
            <a:off x="2382700" y="3065175"/>
            <a:ext cx="4378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9"/>
          <p:cNvGrpSpPr/>
          <p:nvPr/>
        </p:nvGrpSpPr>
        <p:grpSpPr>
          <a:xfrm rot="-7785593">
            <a:off x="815848" y="-322385"/>
            <a:ext cx="2181876" cy="1468304"/>
            <a:chOff x="3200675" y="268625"/>
            <a:chExt cx="460550" cy="309925"/>
          </a:xfrm>
        </p:grpSpPr>
        <p:sp>
          <p:nvSpPr>
            <p:cNvPr id="401" name="Google Shape;401;p9"/>
            <p:cNvSpPr/>
            <p:nvPr/>
          </p:nvSpPr>
          <p:spPr>
            <a:xfrm>
              <a:off x="3200675" y="268625"/>
              <a:ext cx="460550" cy="309925"/>
            </a:xfrm>
            <a:custGeom>
              <a:avLst/>
              <a:gdLst/>
              <a:ahLst/>
              <a:cxnLst/>
              <a:rect l="l" t="t" r="r" b="b"/>
              <a:pathLst>
                <a:path w="18422" h="12397" fill="none" extrusionOk="0">
                  <a:moveTo>
                    <a:pt x="5135" y="10285"/>
                  </a:moveTo>
                  <a:lnTo>
                    <a:pt x="8571" y="1077"/>
                  </a:lnTo>
                  <a:cubicBezTo>
                    <a:pt x="8833" y="376"/>
                    <a:pt x="9595" y="1"/>
                    <a:pt x="10310" y="222"/>
                  </a:cubicBezTo>
                  <a:lnTo>
                    <a:pt x="10310" y="222"/>
                  </a:lnTo>
                  <a:cubicBezTo>
                    <a:pt x="10866" y="394"/>
                    <a:pt x="11181" y="978"/>
                    <a:pt x="11020" y="1537"/>
                  </a:cubicBezTo>
                  <a:lnTo>
                    <a:pt x="10881" y="2018"/>
                  </a:lnTo>
                  <a:cubicBezTo>
                    <a:pt x="10817" y="2240"/>
                    <a:pt x="10615" y="2391"/>
                    <a:pt x="10385" y="2391"/>
                  </a:cubicBezTo>
                  <a:lnTo>
                    <a:pt x="10385" y="2391"/>
                  </a:lnTo>
                  <a:cubicBezTo>
                    <a:pt x="10169" y="2391"/>
                    <a:pt x="9977" y="2258"/>
                    <a:pt x="9901" y="2056"/>
                  </a:cubicBezTo>
                  <a:lnTo>
                    <a:pt x="9834" y="1874"/>
                  </a:lnTo>
                  <a:cubicBezTo>
                    <a:pt x="9741" y="1625"/>
                    <a:pt x="9448" y="1520"/>
                    <a:pt x="9219" y="1652"/>
                  </a:cubicBezTo>
                  <a:lnTo>
                    <a:pt x="9219" y="1652"/>
                  </a:lnTo>
                  <a:cubicBezTo>
                    <a:pt x="9044" y="1753"/>
                    <a:pt x="8964" y="1962"/>
                    <a:pt x="9025" y="2154"/>
                  </a:cubicBezTo>
                  <a:lnTo>
                    <a:pt x="9025" y="2154"/>
                  </a:lnTo>
                  <a:cubicBezTo>
                    <a:pt x="9224" y="2772"/>
                    <a:pt x="9834" y="3162"/>
                    <a:pt x="10477" y="3085"/>
                  </a:cubicBezTo>
                  <a:lnTo>
                    <a:pt x="13352" y="2738"/>
                  </a:lnTo>
                  <a:cubicBezTo>
                    <a:pt x="13889" y="2672"/>
                    <a:pt x="14432" y="2700"/>
                    <a:pt x="14958" y="2821"/>
                  </a:cubicBezTo>
                  <a:lnTo>
                    <a:pt x="17021" y="3292"/>
                  </a:lnTo>
                  <a:cubicBezTo>
                    <a:pt x="17301" y="3356"/>
                    <a:pt x="17326" y="3744"/>
                    <a:pt x="17057" y="3842"/>
                  </a:cubicBezTo>
                  <a:lnTo>
                    <a:pt x="17057" y="3842"/>
                  </a:lnTo>
                  <a:cubicBezTo>
                    <a:pt x="16105" y="4194"/>
                    <a:pt x="15085" y="4324"/>
                    <a:pt x="14075" y="4224"/>
                  </a:cubicBezTo>
                  <a:lnTo>
                    <a:pt x="12869" y="4104"/>
                  </a:lnTo>
                  <a:cubicBezTo>
                    <a:pt x="12260" y="4045"/>
                    <a:pt x="11681" y="4383"/>
                    <a:pt x="11436" y="4944"/>
                  </a:cubicBezTo>
                  <a:lnTo>
                    <a:pt x="11436" y="4944"/>
                  </a:lnTo>
                  <a:cubicBezTo>
                    <a:pt x="11153" y="5592"/>
                    <a:pt x="11229" y="6342"/>
                    <a:pt x="11635" y="6920"/>
                  </a:cubicBezTo>
                  <a:lnTo>
                    <a:pt x="12143" y="7642"/>
                  </a:lnTo>
                  <a:cubicBezTo>
                    <a:pt x="12386" y="7987"/>
                    <a:pt x="12380" y="8448"/>
                    <a:pt x="12126" y="8786"/>
                  </a:cubicBezTo>
                  <a:lnTo>
                    <a:pt x="12126" y="8786"/>
                  </a:lnTo>
                  <a:cubicBezTo>
                    <a:pt x="11927" y="9052"/>
                    <a:pt x="11606" y="9197"/>
                    <a:pt x="11275" y="9174"/>
                  </a:cubicBezTo>
                  <a:lnTo>
                    <a:pt x="10646" y="9126"/>
                  </a:lnTo>
                  <a:cubicBezTo>
                    <a:pt x="10128" y="9088"/>
                    <a:pt x="9732" y="9580"/>
                    <a:pt x="9879" y="10078"/>
                  </a:cubicBezTo>
                  <a:lnTo>
                    <a:pt x="9879" y="10078"/>
                  </a:lnTo>
                  <a:cubicBezTo>
                    <a:pt x="9967" y="10378"/>
                    <a:pt x="10233" y="10590"/>
                    <a:pt x="10545" y="10609"/>
                  </a:cubicBezTo>
                  <a:lnTo>
                    <a:pt x="16083" y="10950"/>
                  </a:lnTo>
                  <a:cubicBezTo>
                    <a:pt x="16398" y="10970"/>
                    <a:pt x="16640" y="10674"/>
                    <a:pt x="16558" y="10369"/>
                  </a:cubicBezTo>
                  <a:lnTo>
                    <a:pt x="16558" y="10369"/>
                  </a:lnTo>
                  <a:cubicBezTo>
                    <a:pt x="16429" y="9892"/>
                    <a:pt x="16868" y="9444"/>
                    <a:pt x="17343" y="9583"/>
                  </a:cubicBezTo>
                  <a:cubicBezTo>
                    <a:pt x="17878" y="9740"/>
                    <a:pt x="18421" y="10090"/>
                    <a:pt x="18421" y="10866"/>
                  </a:cubicBezTo>
                  <a:cubicBezTo>
                    <a:pt x="18421" y="12396"/>
                    <a:pt x="15196" y="12230"/>
                    <a:pt x="13750" y="12230"/>
                  </a:cubicBezTo>
                  <a:cubicBezTo>
                    <a:pt x="12581" y="12230"/>
                    <a:pt x="3805" y="12233"/>
                    <a:pt x="483" y="12235"/>
                  </a:cubicBezTo>
                  <a:cubicBezTo>
                    <a:pt x="127" y="12235"/>
                    <a:pt x="0" y="11767"/>
                    <a:pt x="305" y="11586"/>
                  </a:cubicBezTo>
                  <a:lnTo>
                    <a:pt x="305" y="11586"/>
                  </a:lnTo>
                  <a:cubicBezTo>
                    <a:pt x="824" y="11278"/>
                    <a:pt x="1420" y="11124"/>
                    <a:pt x="2023" y="11145"/>
                  </a:cubicBezTo>
                  <a:lnTo>
                    <a:pt x="3761" y="11203"/>
                  </a:lnTo>
                  <a:cubicBezTo>
                    <a:pt x="4369" y="11224"/>
                    <a:pt x="4923" y="10854"/>
                    <a:pt x="5135" y="10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362775" y="389125"/>
              <a:ext cx="33350" cy="12425"/>
            </a:xfrm>
            <a:custGeom>
              <a:avLst/>
              <a:gdLst/>
              <a:ahLst/>
              <a:cxnLst/>
              <a:rect l="l" t="t" r="r" b="b"/>
              <a:pathLst>
                <a:path w="1334" h="497" fill="none" extrusionOk="0">
                  <a:moveTo>
                    <a:pt x="1" y="1"/>
                  </a:moveTo>
                  <a:lnTo>
                    <a:pt x="1333" y="49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9"/>
          <p:cNvSpPr/>
          <p:nvPr/>
        </p:nvSpPr>
        <p:spPr>
          <a:xfrm rot="2208882">
            <a:off x="5782255" y="4135007"/>
            <a:ext cx="2275525" cy="1469684"/>
          </a:xfrm>
          <a:custGeom>
            <a:avLst/>
            <a:gdLst/>
            <a:ahLst/>
            <a:cxnLst/>
            <a:rect l="l" t="t" r="r" b="b"/>
            <a:pathLst>
              <a:path w="24358" h="15732" fill="none" extrusionOk="0">
                <a:moveTo>
                  <a:pt x="21679" y="15707"/>
                </a:moveTo>
                <a:lnTo>
                  <a:pt x="1923" y="15732"/>
                </a:lnTo>
                <a:lnTo>
                  <a:pt x="427" y="15732"/>
                </a:lnTo>
                <a:cubicBezTo>
                  <a:pt x="272" y="15732"/>
                  <a:pt x="104" y="15640"/>
                  <a:pt x="53" y="15526"/>
                </a:cubicBezTo>
                <a:cubicBezTo>
                  <a:pt x="1" y="15413"/>
                  <a:pt x="74" y="15271"/>
                  <a:pt x="216" y="15210"/>
                </a:cubicBezTo>
                <a:lnTo>
                  <a:pt x="1044" y="14850"/>
                </a:lnTo>
                <a:cubicBezTo>
                  <a:pt x="1186" y="14787"/>
                  <a:pt x="1427" y="14731"/>
                  <a:pt x="1582" y="14723"/>
                </a:cubicBezTo>
                <a:lnTo>
                  <a:pt x="6082" y="14495"/>
                </a:lnTo>
                <a:cubicBezTo>
                  <a:pt x="6237" y="14487"/>
                  <a:pt x="6406" y="14363"/>
                  <a:pt x="6460" y="14217"/>
                </a:cubicBezTo>
                <a:lnTo>
                  <a:pt x="10769" y="2552"/>
                </a:lnTo>
                <a:lnTo>
                  <a:pt x="11432" y="1093"/>
                </a:lnTo>
                <a:cubicBezTo>
                  <a:pt x="11432" y="1093"/>
                  <a:pt x="12012" y="0"/>
                  <a:pt x="13470" y="497"/>
                </a:cubicBezTo>
                <a:cubicBezTo>
                  <a:pt x="14928" y="995"/>
                  <a:pt x="14248" y="2585"/>
                  <a:pt x="13702" y="2536"/>
                </a:cubicBezTo>
                <a:cubicBezTo>
                  <a:pt x="13156" y="2486"/>
                  <a:pt x="13068" y="2113"/>
                  <a:pt x="12894" y="1877"/>
                </a:cubicBezTo>
                <a:cubicBezTo>
                  <a:pt x="12720" y="1641"/>
                  <a:pt x="12111" y="1542"/>
                  <a:pt x="11975" y="2026"/>
                </a:cubicBezTo>
                <a:cubicBezTo>
                  <a:pt x="11838" y="2511"/>
                  <a:pt x="12186" y="3120"/>
                  <a:pt x="12683" y="3430"/>
                </a:cubicBezTo>
                <a:cubicBezTo>
                  <a:pt x="13013" y="3636"/>
                  <a:pt x="13549" y="3599"/>
                  <a:pt x="13873" y="3549"/>
                </a:cubicBezTo>
                <a:cubicBezTo>
                  <a:pt x="14027" y="3526"/>
                  <a:pt x="14274" y="3479"/>
                  <a:pt x="14428" y="3457"/>
                </a:cubicBezTo>
                <a:lnTo>
                  <a:pt x="18196" y="2923"/>
                </a:lnTo>
                <a:cubicBezTo>
                  <a:pt x="18349" y="2901"/>
                  <a:pt x="18596" y="2916"/>
                  <a:pt x="18745" y="2957"/>
                </a:cubicBezTo>
                <a:lnTo>
                  <a:pt x="22377" y="3941"/>
                </a:lnTo>
                <a:cubicBezTo>
                  <a:pt x="22527" y="3982"/>
                  <a:pt x="22749" y="4128"/>
                  <a:pt x="22710" y="4279"/>
                </a:cubicBezTo>
                <a:cubicBezTo>
                  <a:pt x="22688" y="4369"/>
                  <a:pt x="22612" y="4467"/>
                  <a:pt x="22425" y="4549"/>
                </a:cubicBezTo>
                <a:cubicBezTo>
                  <a:pt x="22108" y="4686"/>
                  <a:pt x="21611" y="4830"/>
                  <a:pt x="21305" y="4912"/>
                </a:cubicBezTo>
                <a:cubicBezTo>
                  <a:pt x="21155" y="4953"/>
                  <a:pt x="20908" y="4979"/>
                  <a:pt x="20753" y="4973"/>
                </a:cubicBezTo>
                <a:cubicBezTo>
                  <a:pt x="19846" y="4939"/>
                  <a:pt x="17039" y="4834"/>
                  <a:pt x="16883" y="4834"/>
                </a:cubicBezTo>
                <a:cubicBezTo>
                  <a:pt x="16697" y="4834"/>
                  <a:pt x="15343" y="4896"/>
                  <a:pt x="14895" y="6673"/>
                </a:cubicBezTo>
                <a:cubicBezTo>
                  <a:pt x="14895" y="6673"/>
                  <a:pt x="14610" y="7742"/>
                  <a:pt x="15641" y="9085"/>
                </a:cubicBezTo>
                <a:cubicBezTo>
                  <a:pt x="16672" y="10426"/>
                  <a:pt x="15703" y="11731"/>
                  <a:pt x="14858" y="11694"/>
                </a:cubicBezTo>
                <a:cubicBezTo>
                  <a:pt x="14276" y="11668"/>
                  <a:pt x="13578" y="11607"/>
                  <a:pt x="13199" y="11572"/>
                </a:cubicBezTo>
                <a:cubicBezTo>
                  <a:pt x="13044" y="11557"/>
                  <a:pt x="12834" y="11637"/>
                  <a:pt x="12729" y="11751"/>
                </a:cubicBezTo>
                <a:lnTo>
                  <a:pt x="12675" y="11810"/>
                </a:lnTo>
                <a:cubicBezTo>
                  <a:pt x="12570" y="11924"/>
                  <a:pt x="12530" y="12133"/>
                  <a:pt x="12588" y="12278"/>
                </a:cubicBezTo>
                <a:lnTo>
                  <a:pt x="13027" y="13383"/>
                </a:lnTo>
                <a:cubicBezTo>
                  <a:pt x="13085" y="13528"/>
                  <a:pt x="13257" y="13649"/>
                  <a:pt x="13411" y="13656"/>
                </a:cubicBezTo>
                <a:lnTo>
                  <a:pt x="21635" y="13981"/>
                </a:lnTo>
                <a:cubicBezTo>
                  <a:pt x="21790" y="13988"/>
                  <a:pt x="21850" y="13885"/>
                  <a:pt x="21783" y="13745"/>
                </a:cubicBezTo>
                <a:cubicBezTo>
                  <a:pt x="21665" y="13499"/>
                  <a:pt x="21515" y="13116"/>
                  <a:pt x="21562" y="12807"/>
                </a:cubicBezTo>
                <a:cubicBezTo>
                  <a:pt x="21585" y="12655"/>
                  <a:pt x="21745" y="12447"/>
                  <a:pt x="21880" y="12370"/>
                </a:cubicBezTo>
                <a:cubicBezTo>
                  <a:pt x="22320" y="12117"/>
                  <a:pt x="23065" y="12216"/>
                  <a:pt x="23494" y="12613"/>
                </a:cubicBezTo>
                <a:cubicBezTo>
                  <a:pt x="23975" y="13059"/>
                  <a:pt x="24357" y="14039"/>
                  <a:pt x="23244" y="15099"/>
                </a:cubicBezTo>
                <a:cubicBezTo>
                  <a:pt x="23132" y="15205"/>
                  <a:pt x="22953" y="15384"/>
                  <a:pt x="22823" y="15467"/>
                </a:cubicBezTo>
                <a:cubicBezTo>
                  <a:pt x="22635" y="15589"/>
                  <a:pt x="22309" y="15725"/>
                  <a:pt x="21803" y="15707"/>
                </a:cubicBezTo>
                <a:lnTo>
                  <a:pt x="21679" y="1570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"/>
          <p:cNvGrpSpPr/>
          <p:nvPr/>
        </p:nvGrpSpPr>
        <p:grpSpPr>
          <a:xfrm>
            <a:off x="9328" y="4490121"/>
            <a:ext cx="9125344" cy="653371"/>
            <a:chOff x="-83" y="4490121"/>
            <a:chExt cx="8942909" cy="653371"/>
          </a:xfrm>
        </p:grpSpPr>
        <p:grpSp>
          <p:nvGrpSpPr>
            <p:cNvPr id="409" name="Google Shape;409;p11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410" name="Google Shape;410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3" name="Google Shape;473;p11"/>
          <p:cNvGrpSpPr/>
          <p:nvPr/>
        </p:nvGrpSpPr>
        <p:grpSpPr>
          <a:xfrm>
            <a:off x="9328" y="13221"/>
            <a:ext cx="9125344" cy="653371"/>
            <a:chOff x="-83" y="4490121"/>
            <a:chExt cx="8942909" cy="653371"/>
          </a:xfrm>
        </p:grpSpPr>
        <p:grpSp>
          <p:nvGrpSpPr>
            <p:cNvPr id="474" name="Google Shape;474;p11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475" name="Google Shape;475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38" name="Google Shape;538;p1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9325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1"/>
          <p:cNvSpPr txBox="1">
            <a:spLocks noGrp="1"/>
          </p:cNvSpPr>
          <p:nvPr>
            <p:ph type="title" hasCustomPrompt="1"/>
          </p:nvPr>
        </p:nvSpPr>
        <p:spPr>
          <a:xfrm>
            <a:off x="2288675" y="1833200"/>
            <a:ext cx="45666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0" name="Google Shape;540;p11"/>
          <p:cNvSpPr txBox="1">
            <a:spLocks noGrp="1"/>
          </p:cNvSpPr>
          <p:nvPr>
            <p:ph type="subTitle" idx="1"/>
          </p:nvPr>
        </p:nvSpPr>
        <p:spPr>
          <a:xfrm>
            <a:off x="2292975" y="2866000"/>
            <a:ext cx="4558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1"/>
          <p:cNvSpPr/>
          <p:nvPr/>
        </p:nvSpPr>
        <p:spPr>
          <a:xfrm rot="-2463102">
            <a:off x="-464527" y="2939939"/>
            <a:ext cx="1706277" cy="1053796"/>
          </a:xfrm>
          <a:custGeom>
            <a:avLst/>
            <a:gdLst/>
            <a:ahLst/>
            <a:cxnLst/>
            <a:rect l="l" t="t" r="r" b="b"/>
            <a:pathLst>
              <a:path w="23125" h="14282" fill="none" extrusionOk="0">
                <a:moveTo>
                  <a:pt x="405" y="8235"/>
                </a:moveTo>
                <a:lnTo>
                  <a:pt x="805" y="8545"/>
                </a:lnTo>
                <a:cubicBezTo>
                  <a:pt x="1067" y="8747"/>
                  <a:pt x="1219" y="9059"/>
                  <a:pt x="1219" y="9390"/>
                </a:cubicBezTo>
                <a:lnTo>
                  <a:pt x="1219" y="10973"/>
                </a:lnTo>
                <a:cubicBezTo>
                  <a:pt x="1219" y="12075"/>
                  <a:pt x="1850" y="13082"/>
                  <a:pt x="2844" y="13561"/>
                </a:cubicBezTo>
                <a:lnTo>
                  <a:pt x="3750" y="13997"/>
                </a:lnTo>
                <a:cubicBezTo>
                  <a:pt x="4140" y="14184"/>
                  <a:pt x="4566" y="14281"/>
                  <a:pt x="4997" y="14281"/>
                </a:cubicBezTo>
                <a:lnTo>
                  <a:pt x="16398" y="14281"/>
                </a:lnTo>
                <a:cubicBezTo>
                  <a:pt x="17177" y="14281"/>
                  <a:pt x="17809" y="13650"/>
                  <a:pt x="17809" y="12871"/>
                </a:cubicBezTo>
                <a:lnTo>
                  <a:pt x="17809" y="11210"/>
                </a:lnTo>
                <a:cubicBezTo>
                  <a:pt x="17809" y="10158"/>
                  <a:pt x="17166" y="9211"/>
                  <a:pt x="16188" y="8824"/>
                </a:cubicBezTo>
                <a:lnTo>
                  <a:pt x="10963" y="6748"/>
                </a:lnTo>
                <a:cubicBezTo>
                  <a:pt x="10221" y="6453"/>
                  <a:pt x="9704" y="5774"/>
                  <a:pt x="9616" y="4981"/>
                </a:cubicBezTo>
                <a:lnTo>
                  <a:pt x="9503" y="3969"/>
                </a:lnTo>
                <a:cubicBezTo>
                  <a:pt x="9454" y="3527"/>
                  <a:pt x="9704" y="3106"/>
                  <a:pt x="10115" y="2938"/>
                </a:cubicBezTo>
                <a:lnTo>
                  <a:pt x="12306" y="2039"/>
                </a:lnTo>
                <a:cubicBezTo>
                  <a:pt x="12686" y="1883"/>
                  <a:pt x="13089" y="2207"/>
                  <a:pt x="13018" y="2613"/>
                </a:cubicBezTo>
                <a:lnTo>
                  <a:pt x="12796" y="3874"/>
                </a:lnTo>
                <a:cubicBezTo>
                  <a:pt x="12680" y="4532"/>
                  <a:pt x="13159" y="5145"/>
                  <a:pt x="13824" y="5192"/>
                </a:cubicBezTo>
                <a:lnTo>
                  <a:pt x="13824" y="5192"/>
                </a:lnTo>
                <a:cubicBezTo>
                  <a:pt x="14333" y="5228"/>
                  <a:pt x="14802" y="4919"/>
                  <a:pt x="14968" y="4437"/>
                </a:cubicBezTo>
                <a:lnTo>
                  <a:pt x="15305" y="3465"/>
                </a:lnTo>
                <a:cubicBezTo>
                  <a:pt x="15556" y="2742"/>
                  <a:pt x="16125" y="2174"/>
                  <a:pt x="16849" y="1926"/>
                </a:cubicBezTo>
                <a:lnTo>
                  <a:pt x="17804" y="1599"/>
                </a:lnTo>
                <a:cubicBezTo>
                  <a:pt x="18005" y="1530"/>
                  <a:pt x="18190" y="1735"/>
                  <a:pt x="18102" y="1928"/>
                </a:cubicBezTo>
                <a:lnTo>
                  <a:pt x="17120" y="4084"/>
                </a:lnTo>
                <a:cubicBezTo>
                  <a:pt x="16912" y="4538"/>
                  <a:pt x="16920" y="5062"/>
                  <a:pt x="17142" y="5510"/>
                </a:cubicBezTo>
                <a:lnTo>
                  <a:pt x="17422" y="6080"/>
                </a:lnTo>
                <a:cubicBezTo>
                  <a:pt x="17785" y="6819"/>
                  <a:pt x="18462" y="7355"/>
                  <a:pt x="19264" y="7542"/>
                </a:cubicBezTo>
                <a:lnTo>
                  <a:pt x="21339" y="8025"/>
                </a:lnTo>
                <a:cubicBezTo>
                  <a:pt x="22136" y="8210"/>
                  <a:pt x="22912" y="7647"/>
                  <a:pt x="22983" y="6831"/>
                </a:cubicBezTo>
                <a:lnTo>
                  <a:pt x="23079" y="5734"/>
                </a:lnTo>
                <a:cubicBezTo>
                  <a:pt x="23125" y="5208"/>
                  <a:pt x="22969" y="4684"/>
                  <a:pt x="22641" y="4270"/>
                </a:cubicBezTo>
                <a:lnTo>
                  <a:pt x="20336" y="1343"/>
                </a:lnTo>
                <a:cubicBezTo>
                  <a:pt x="19650" y="472"/>
                  <a:pt x="18575" y="0"/>
                  <a:pt x="17469" y="85"/>
                </a:cubicBezTo>
                <a:lnTo>
                  <a:pt x="13083" y="419"/>
                </a:lnTo>
                <a:cubicBezTo>
                  <a:pt x="11948" y="506"/>
                  <a:pt x="10848" y="855"/>
                  <a:pt x="9871" y="1438"/>
                </a:cubicBezTo>
                <a:lnTo>
                  <a:pt x="476" y="7041"/>
                </a:lnTo>
                <a:cubicBezTo>
                  <a:pt x="38" y="7303"/>
                  <a:pt x="0" y="7923"/>
                  <a:pt x="405" y="823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7929593" y="1103359"/>
            <a:ext cx="1683626" cy="1714247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713225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3"/>
          </p:nvPr>
        </p:nvSpPr>
        <p:spPr>
          <a:xfrm>
            <a:off x="713225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4" hasCustomPrompt="1"/>
          </p:nvPr>
        </p:nvSpPr>
        <p:spPr>
          <a:xfrm>
            <a:off x="4895481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5"/>
          </p:nvPr>
        </p:nvSpPr>
        <p:spPr>
          <a:xfrm>
            <a:off x="4895481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6"/>
          </p:nvPr>
        </p:nvSpPr>
        <p:spPr>
          <a:xfrm>
            <a:off x="4895481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8"/>
          </p:nvPr>
        </p:nvSpPr>
        <p:spPr>
          <a:xfrm>
            <a:off x="713225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9"/>
          </p:nvPr>
        </p:nvSpPr>
        <p:spPr>
          <a:xfrm>
            <a:off x="713225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95481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4"/>
          </p:nvPr>
        </p:nvSpPr>
        <p:spPr>
          <a:xfrm>
            <a:off x="4895481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5"/>
          </p:nvPr>
        </p:nvSpPr>
        <p:spPr>
          <a:xfrm>
            <a:off x="4895481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3"/>
          <p:cNvGrpSpPr/>
          <p:nvPr/>
        </p:nvGrpSpPr>
        <p:grpSpPr>
          <a:xfrm>
            <a:off x="8235142" y="244073"/>
            <a:ext cx="556807" cy="295420"/>
            <a:chOff x="2423575" y="159375"/>
            <a:chExt cx="733800" cy="389325"/>
          </a:xfrm>
        </p:grpSpPr>
        <p:sp>
          <p:nvSpPr>
            <p:cNvPr id="560" name="Google Shape;560;p13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4"/>
          <p:cNvGrpSpPr/>
          <p:nvPr/>
        </p:nvGrpSpPr>
        <p:grpSpPr>
          <a:xfrm>
            <a:off x="0" y="-57"/>
            <a:ext cx="733877" cy="5143614"/>
            <a:chOff x="-7150" y="-1800"/>
            <a:chExt cx="733877" cy="5143614"/>
          </a:xfrm>
        </p:grpSpPr>
        <p:sp>
          <p:nvSpPr>
            <p:cNvPr id="565" name="Google Shape;565;p14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1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1973700" y="2482963"/>
            <a:ext cx="64569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4404425" y="3542863"/>
            <a:ext cx="4026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4"/>
          <p:cNvSpPr txBox="1">
            <a:spLocks noGrp="1"/>
          </p:cNvSpPr>
          <p:nvPr>
            <p:ph type="title" idx="2" hasCustomPrompt="1"/>
          </p:nvPr>
        </p:nvSpPr>
        <p:spPr>
          <a:xfrm>
            <a:off x="7020000" y="118813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1" name="Google Shape;601;p14"/>
          <p:cNvSpPr/>
          <p:nvPr/>
        </p:nvSpPr>
        <p:spPr>
          <a:xfrm rot="-645139">
            <a:off x="1077528" y="4445990"/>
            <a:ext cx="2773514" cy="817642"/>
          </a:xfrm>
          <a:custGeom>
            <a:avLst/>
            <a:gdLst/>
            <a:ahLst/>
            <a:cxnLst/>
            <a:rect l="l" t="t" r="r" b="b"/>
            <a:pathLst>
              <a:path w="30433" h="8972" fill="none" extrusionOk="0">
                <a:moveTo>
                  <a:pt x="26353" y="6637"/>
                </a:moveTo>
                <a:cubicBezTo>
                  <a:pt x="26353" y="6637"/>
                  <a:pt x="27175" y="7117"/>
                  <a:pt x="27577" y="6520"/>
                </a:cubicBezTo>
                <a:cubicBezTo>
                  <a:pt x="27872" y="6082"/>
                  <a:pt x="27182" y="4711"/>
                  <a:pt x="26795" y="4015"/>
                </a:cubicBezTo>
                <a:cubicBezTo>
                  <a:pt x="26666" y="3782"/>
                  <a:pt x="26361" y="3501"/>
                  <a:pt x="26124" y="3381"/>
                </a:cubicBezTo>
                <a:lnTo>
                  <a:pt x="24717" y="2672"/>
                </a:lnTo>
                <a:cubicBezTo>
                  <a:pt x="24479" y="2552"/>
                  <a:pt x="24107" y="2317"/>
                  <a:pt x="23996" y="2075"/>
                </a:cubicBezTo>
                <a:cubicBezTo>
                  <a:pt x="23883" y="1832"/>
                  <a:pt x="23845" y="1490"/>
                  <a:pt x="24158" y="1103"/>
                </a:cubicBezTo>
                <a:cubicBezTo>
                  <a:pt x="24775" y="338"/>
                  <a:pt x="26127" y="780"/>
                  <a:pt x="26318" y="853"/>
                </a:cubicBezTo>
                <a:cubicBezTo>
                  <a:pt x="26458" y="906"/>
                  <a:pt x="27761" y="1538"/>
                  <a:pt x="28457" y="1876"/>
                </a:cubicBezTo>
                <a:cubicBezTo>
                  <a:pt x="28697" y="1993"/>
                  <a:pt x="28897" y="2302"/>
                  <a:pt x="28906" y="2569"/>
                </a:cubicBezTo>
                <a:lnTo>
                  <a:pt x="28977" y="4721"/>
                </a:lnTo>
                <a:cubicBezTo>
                  <a:pt x="28986" y="4987"/>
                  <a:pt x="29208" y="5201"/>
                  <a:pt x="29475" y="5197"/>
                </a:cubicBezTo>
                <a:lnTo>
                  <a:pt x="29951" y="5193"/>
                </a:lnTo>
                <a:cubicBezTo>
                  <a:pt x="30217" y="5190"/>
                  <a:pt x="30433" y="5404"/>
                  <a:pt x="30433" y="5669"/>
                </a:cubicBezTo>
                <a:lnTo>
                  <a:pt x="30433" y="7245"/>
                </a:lnTo>
                <a:cubicBezTo>
                  <a:pt x="30433" y="7245"/>
                  <a:pt x="30389" y="8832"/>
                  <a:pt x="28699" y="8905"/>
                </a:cubicBezTo>
                <a:cubicBezTo>
                  <a:pt x="27164" y="8972"/>
                  <a:pt x="10321" y="8918"/>
                  <a:pt x="7242" y="8908"/>
                </a:cubicBezTo>
                <a:cubicBezTo>
                  <a:pt x="6976" y="8906"/>
                  <a:pt x="6546" y="8939"/>
                  <a:pt x="6281" y="8946"/>
                </a:cubicBezTo>
                <a:cubicBezTo>
                  <a:pt x="5865" y="8956"/>
                  <a:pt x="5278" y="8906"/>
                  <a:pt x="4929" y="8597"/>
                </a:cubicBezTo>
                <a:cubicBezTo>
                  <a:pt x="4729" y="8421"/>
                  <a:pt x="4677" y="7979"/>
                  <a:pt x="4659" y="7714"/>
                </a:cubicBezTo>
                <a:cubicBezTo>
                  <a:pt x="4643" y="7477"/>
                  <a:pt x="4611" y="7200"/>
                  <a:pt x="4547" y="7010"/>
                </a:cubicBezTo>
                <a:cubicBezTo>
                  <a:pt x="4409" y="6608"/>
                  <a:pt x="3866" y="6408"/>
                  <a:pt x="3425" y="6216"/>
                </a:cubicBezTo>
                <a:cubicBezTo>
                  <a:pt x="2984" y="6025"/>
                  <a:pt x="1" y="4644"/>
                  <a:pt x="383" y="2763"/>
                </a:cubicBezTo>
                <a:cubicBezTo>
                  <a:pt x="765" y="883"/>
                  <a:pt x="2371" y="35"/>
                  <a:pt x="3958" y="15"/>
                </a:cubicBezTo>
                <a:cubicBezTo>
                  <a:pt x="5226" y="0"/>
                  <a:pt x="8301" y="72"/>
                  <a:pt x="9492" y="101"/>
                </a:cubicBezTo>
                <a:cubicBezTo>
                  <a:pt x="9758" y="108"/>
                  <a:pt x="10176" y="206"/>
                  <a:pt x="10356" y="402"/>
                </a:cubicBezTo>
                <a:cubicBezTo>
                  <a:pt x="10506" y="565"/>
                  <a:pt x="10638" y="800"/>
                  <a:pt x="10620" y="1113"/>
                </a:cubicBezTo>
                <a:cubicBezTo>
                  <a:pt x="10581" y="1799"/>
                  <a:pt x="9934" y="2680"/>
                  <a:pt x="9121" y="2964"/>
                </a:cubicBezTo>
                <a:cubicBezTo>
                  <a:pt x="8308" y="3248"/>
                  <a:pt x="5350" y="3057"/>
                  <a:pt x="5012" y="3130"/>
                </a:cubicBezTo>
                <a:cubicBezTo>
                  <a:pt x="4673" y="3204"/>
                  <a:pt x="3836" y="3557"/>
                  <a:pt x="3954" y="4262"/>
                </a:cubicBezTo>
                <a:cubicBezTo>
                  <a:pt x="4055" y="4872"/>
                  <a:pt x="6752" y="6350"/>
                  <a:pt x="7962" y="6909"/>
                </a:cubicBezTo>
                <a:cubicBezTo>
                  <a:pt x="8204" y="7021"/>
                  <a:pt x="8622" y="7098"/>
                  <a:pt x="8887" y="7098"/>
                </a:cubicBezTo>
                <a:lnTo>
                  <a:pt x="11477" y="7098"/>
                </a:lnTo>
                <a:cubicBezTo>
                  <a:pt x="11477" y="7098"/>
                  <a:pt x="12138" y="7039"/>
                  <a:pt x="12094" y="6392"/>
                </a:cubicBezTo>
                <a:cubicBezTo>
                  <a:pt x="12070" y="6048"/>
                  <a:pt x="12077" y="5623"/>
                  <a:pt x="12087" y="5301"/>
                </a:cubicBezTo>
                <a:cubicBezTo>
                  <a:pt x="12096" y="5036"/>
                  <a:pt x="12236" y="4647"/>
                  <a:pt x="12395" y="4433"/>
                </a:cubicBezTo>
                <a:lnTo>
                  <a:pt x="14945" y="956"/>
                </a:lnTo>
                <a:cubicBezTo>
                  <a:pt x="14945" y="956"/>
                  <a:pt x="15356" y="470"/>
                  <a:pt x="16062" y="648"/>
                </a:cubicBezTo>
                <a:cubicBezTo>
                  <a:pt x="16767" y="824"/>
                  <a:pt x="17311" y="1176"/>
                  <a:pt x="17311" y="1176"/>
                </a:cubicBezTo>
                <a:lnTo>
                  <a:pt x="20926" y="3327"/>
                </a:lnTo>
                <a:lnTo>
                  <a:pt x="26353" y="663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14"/>
          <p:cNvGrpSpPr/>
          <p:nvPr/>
        </p:nvGrpSpPr>
        <p:grpSpPr>
          <a:xfrm>
            <a:off x="956542" y="131360"/>
            <a:ext cx="556807" cy="295420"/>
            <a:chOff x="2423575" y="159375"/>
            <a:chExt cx="733800" cy="389325"/>
          </a:xfrm>
        </p:grpSpPr>
        <p:sp>
          <p:nvSpPr>
            <p:cNvPr id="603" name="Google Shape;603;p1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14"/>
          <p:cNvGrpSpPr/>
          <p:nvPr/>
        </p:nvGrpSpPr>
        <p:grpSpPr>
          <a:xfrm>
            <a:off x="8003358" y="4608575"/>
            <a:ext cx="854850" cy="255300"/>
            <a:chOff x="926058" y="112363"/>
            <a:chExt cx="854850" cy="255300"/>
          </a:xfrm>
        </p:grpSpPr>
        <p:sp>
          <p:nvSpPr>
            <p:cNvPr id="607" name="Google Shape;607;p14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175" y="1237559"/>
            <a:ext cx="77316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2" r:id="rId16"/>
    <p:sldLayoutId id="2147483677" r:id="rId17"/>
    <p:sldLayoutId id="2147483679" r:id="rId18"/>
    <p:sldLayoutId id="214748368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51.20.249.113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8"/>
          <p:cNvSpPr txBox="1">
            <a:spLocks noGrp="1"/>
          </p:cNvSpPr>
          <p:nvPr>
            <p:ph type="ctrTitle"/>
          </p:nvPr>
        </p:nvSpPr>
        <p:spPr>
          <a:xfrm>
            <a:off x="1699650" y="1331525"/>
            <a:ext cx="5744700" cy="17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RacingTracker</a:t>
            </a:r>
            <a:endParaRPr sz="6000" dirty="0"/>
          </a:p>
        </p:txBody>
      </p:sp>
      <p:sp>
        <p:nvSpPr>
          <p:cNvPr id="1176" name="Google Shape;1176;p38"/>
          <p:cNvSpPr txBox="1">
            <a:spLocks noGrp="1"/>
          </p:cNvSpPr>
          <p:nvPr>
            <p:ph type="subTitle" idx="1"/>
          </p:nvPr>
        </p:nvSpPr>
        <p:spPr>
          <a:xfrm>
            <a:off x="3367419" y="3109375"/>
            <a:ext cx="24090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Desarrollado por: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s-ES" dirty="0"/>
              <a:t>íctor García Murillo</a:t>
            </a:r>
            <a:endParaRPr dirty="0"/>
          </a:p>
        </p:txBody>
      </p:sp>
      <p:grpSp>
        <p:nvGrpSpPr>
          <p:cNvPr id="1177" name="Google Shape;1177;p38"/>
          <p:cNvGrpSpPr/>
          <p:nvPr/>
        </p:nvGrpSpPr>
        <p:grpSpPr>
          <a:xfrm flipH="1">
            <a:off x="4144583" y="3901200"/>
            <a:ext cx="854850" cy="255300"/>
            <a:chOff x="926058" y="112363"/>
            <a:chExt cx="854850" cy="255300"/>
          </a:xfrm>
        </p:grpSpPr>
        <p:sp>
          <p:nvSpPr>
            <p:cNvPr id="1178" name="Google Shape;1178;p38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8"/>
          <p:cNvGrpSpPr/>
          <p:nvPr/>
        </p:nvGrpSpPr>
        <p:grpSpPr>
          <a:xfrm>
            <a:off x="4144583" y="987000"/>
            <a:ext cx="854850" cy="255300"/>
            <a:chOff x="926058" y="112363"/>
            <a:chExt cx="854850" cy="255300"/>
          </a:xfrm>
        </p:grpSpPr>
        <p:sp>
          <p:nvSpPr>
            <p:cNvPr id="1182" name="Google Shape;1182;p38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1963;p73">
            <a:extLst>
              <a:ext uri="{FF2B5EF4-FFF2-40B4-BE49-F238E27FC236}">
                <a16:creationId xmlns:a16="http://schemas.microsoft.com/office/drawing/2014/main" id="{0E614165-20B4-48CE-94CF-16CF97070F1B}"/>
              </a:ext>
            </a:extLst>
          </p:cNvPr>
          <p:cNvGrpSpPr/>
          <p:nvPr/>
        </p:nvGrpSpPr>
        <p:grpSpPr>
          <a:xfrm>
            <a:off x="1557876" y="1789244"/>
            <a:ext cx="455805" cy="455782"/>
            <a:chOff x="5326623" y="3410786"/>
            <a:chExt cx="455805" cy="455782"/>
          </a:xfrm>
        </p:grpSpPr>
        <p:sp>
          <p:nvSpPr>
            <p:cNvPr id="30" name="Google Shape;1964;p73">
              <a:extLst>
                <a:ext uri="{FF2B5EF4-FFF2-40B4-BE49-F238E27FC236}">
                  <a16:creationId xmlns:a16="http://schemas.microsoft.com/office/drawing/2014/main" id="{E3EFB2F3-BC9F-451A-92C8-A9167B2C0C4E}"/>
                </a:ext>
              </a:extLst>
            </p:cNvPr>
            <p:cNvSpPr/>
            <p:nvPr/>
          </p:nvSpPr>
          <p:spPr>
            <a:xfrm>
              <a:off x="5353952" y="3509665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1"/>
                    <a:pt x="1685" y="2771"/>
                  </a:cubicBezTo>
                  <a:cubicBezTo>
                    <a:pt x="1086" y="2771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5"/>
                    <a:pt x="0" y="1685"/>
                  </a:cubicBezTo>
                  <a:cubicBezTo>
                    <a:pt x="46" y="2804"/>
                    <a:pt x="866" y="3363"/>
                    <a:pt x="1685" y="3363"/>
                  </a:cubicBezTo>
                  <a:cubicBezTo>
                    <a:pt x="2505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65;p73">
              <a:extLst>
                <a:ext uri="{FF2B5EF4-FFF2-40B4-BE49-F238E27FC236}">
                  <a16:creationId xmlns:a16="http://schemas.microsoft.com/office/drawing/2014/main" id="{F6B9C55A-BBD6-460B-AA66-88380FD98F34}"/>
                </a:ext>
              </a:extLst>
            </p:cNvPr>
            <p:cNvSpPr/>
            <p:nvPr/>
          </p:nvSpPr>
          <p:spPr>
            <a:xfrm>
              <a:off x="5353952" y="3593499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2"/>
                    <a:pt x="1685" y="2772"/>
                  </a:cubicBezTo>
                  <a:cubicBezTo>
                    <a:pt x="1086" y="2772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6"/>
                    <a:pt x="0" y="1685"/>
                  </a:cubicBezTo>
                  <a:cubicBezTo>
                    <a:pt x="46" y="2804"/>
                    <a:pt x="865" y="3362"/>
                    <a:pt x="1685" y="3362"/>
                  </a:cubicBezTo>
                  <a:cubicBezTo>
                    <a:pt x="2505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66;p73">
              <a:extLst>
                <a:ext uri="{FF2B5EF4-FFF2-40B4-BE49-F238E27FC236}">
                  <a16:creationId xmlns:a16="http://schemas.microsoft.com/office/drawing/2014/main" id="{D9F5F81A-0BEB-4AD1-9C90-2F886F9B0749}"/>
                </a:ext>
              </a:extLst>
            </p:cNvPr>
            <p:cNvSpPr/>
            <p:nvPr/>
          </p:nvSpPr>
          <p:spPr>
            <a:xfrm>
              <a:off x="5353952" y="3677289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7"/>
                  </a:moveTo>
                  <a:cubicBezTo>
                    <a:pt x="2213" y="607"/>
                    <a:pt x="2741" y="967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7"/>
                    <a:pt x="1685" y="607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8"/>
                  </a:cubicBezTo>
                  <a:cubicBezTo>
                    <a:pt x="46" y="2805"/>
                    <a:pt x="866" y="3364"/>
                    <a:pt x="1685" y="3364"/>
                  </a:cubicBezTo>
                  <a:cubicBezTo>
                    <a:pt x="2505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67;p73">
              <a:extLst>
                <a:ext uri="{FF2B5EF4-FFF2-40B4-BE49-F238E27FC236}">
                  <a16:creationId xmlns:a16="http://schemas.microsoft.com/office/drawing/2014/main" id="{85F41BFD-6BCB-455A-B1B9-6D7AC607AC96}"/>
                </a:ext>
              </a:extLst>
            </p:cNvPr>
            <p:cNvSpPr/>
            <p:nvPr/>
          </p:nvSpPr>
          <p:spPr>
            <a:xfrm>
              <a:off x="5353952" y="3761124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6"/>
                  </a:moveTo>
                  <a:cubicBezTo>
                    <a:pt x="2213" y="606"/>
                    <a:pt x="2741" y="966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6"/>
                    <a:pt x="1685" y="606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6"/>
                  </a:cubicBezTo>
                  <a:cubicBezTo>
                    <a:pt x="46" y="2804"/>
                    <a:pt x="866" y="3364"/>
                    <a:pt x="1685" y="3364"/>
                  </a:cubicBezTo>
                  <a:cubicBezTo>
                    <a:pt x="2505" y="3364"/>
                    <a:pt x="3325" y="2804"/>
                    <a:pt x="3372" y="1686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8;p73">
              <a:extLst>
                <a:ext uri="{FF2B5EF4-FFF2-40B4-BE49-F238E27FC236}">
                  <a16:creationId xmlns:a16="http://schemas.microsoft.com/office/drawing/2014/main" id="{6138E340-90A0-4D61-A273-1C1BA896AE8D}"/>
                </a:ext>
              </a:extLst>
            </p:cNvPr>
            <p:cNvSpPr/>
            <p:nvPr/>
          </p:nvSpPr>
          <p:spPr>
            <a:xfrm>
              <a:off x="5516970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1"/>
                    <a:pt x="1688" y="2771"/>
                  </a:cubicBezTo>
                  <a:cubicBezTo>
                    <a:pt x="1089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5"/>
                    <a:pt x="1" y="1685"/>
                  </a:cubicBezTo>
                  <a:cubicBezTo>
                    <a:pt x="48" y="2804"/>
                    <a:pt x="868" y="3363"/>
                    <a:pt x="1687" y="3363"/>
                  </a:cubicBezTo>
                  <a:cubicBezTo>
                    <a:pt x="2507" y="3363"/>
                    <a:pt x="3327" y="2804"/>
                    <a:pt x="3373" y="1685"/>
                  </a:cubicBezTo>
                  <a:cubicBezTo>
                    <a:pt x="3373" y="755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9;p73">
              <a:extLst>
                <a:ext uri="{FF2B5EF4-FFF2-40B4-BE49-F238E27FC236}">
                  <a16:creationId xmlns:a16="http://schemas.microsoft.com/office/drawing/2014/main" id="{3C4B209E-404B-4EA4-9EED-B01D52436813}"/>
                </a:ext>
              </a:extLst>
            </p:cNvPr>
            <p:cNvSpPr/>
            <p:nvPr/>
          </p:nvSpPr>
          <p:spPr>
            <a:xfrm>
              <a:off x="5516970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2"/>
                    <a:pt x="1688" y="2772"/>
                  </a:cubicBezTo>
                  <a:cubicBezTo>
                    <a:pt x="1089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6"/>
                    <a:pt x="1" y="1685"/>
                  </a:cubicBezTo>
                  <a:cubicBezTo>
                    <a:pt x="48" y="2804"/>
                    <a:pt x="867" y="3362"/>
                    <a:pt x="1687" y="3362"/>
                  </a:cubicBezTo>
                  <a:cubicBezTo>
                    <a:pt x="2507" y="3362"/>
                    <a:pt x="3327" y="2803"/>
                    <a:pt x="3373" y="1685"/>
                  </a:cubicBezTo>
                  <a:cubicBezTo>
                    <a:pt x="3373" y="756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0;p73">
              <a:extLst>
                <a:ext uri="{FF2B5EF4-FFF2-40B4-BE49-F238E27FC236}">
                  <a16:creationId xmlns:a16="http://schemas.microsoft.com/office/drawing/2014/main" id="{244C595B-1309-43AB-835D-C77EEE60D1A9}"/>
                </a:ext>
              </a:extLst>
            </p:cNvPr>
            <p:cNvSpPr/>
            <p:nvPr/>
          </p:nvSpPr>
          <p:spPr>
            <a:xfrm>
              <a:off x="5516970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7"/>
                  </a:moveTo>
                  <a:cubicBezTo>
                    <a:pt x="2215" y="607"/>
                    <a:pt x="2743" y="967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7"/>
                    <a:pt x="1687" y="607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8"/>
                  </a:cubicBezTo>
                  <a:cubicBezTo>
                    <a:pt x="48" y="2805"/>
                    <a:pt x="868" y="3364"/>
                    <a:pt x="1687" y="3364"/>
                  </a:cubicBezTo>
                  <a:cubicBezTo>
                    <a:pt x="2507" y="3364"/>
                    <a:pt x="3327" y="2805"/>
                    <a:pt x="3373" y="1688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1;p73">
              <a:extLst>
                <a:ext uri="{FF2B5EF4-FFF2-40B4-BE49-F238E27FC236}">
                  <a16:creationId xmlns:a16="http://schemas.microsoft.com/office/drawing/2014/main" id="{E43CEDC2-B5AE-4969-8805-F4ABF74EE87F}"/>
                </a:ext>
              </a:extLst>
            </p:cNvPr>
            <p:cNvSpPr/>
            <p:nvPr/>
          </p:nvSpPr>
          <p:spPr>
            <a:xfrm>
              <a:off x="5516970" y="3761124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6"/>
                  </a:moveTo>
                  <a:cubicBezTo>
                    <a:pt x="2215" y="606"/>
                    <a:pt x="2743" y="966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6"/>
                    <a:pt x="1687" y="606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6"/>
                  </a:cubicBezTo>
                  <a:cubicBezTo>
                    <a:pt x="48" y="2804"/>
                    <a:pt x="868" y="3364"/>
                    <a:pt x="1687" y="3364"/>
                  </a:cubicBezTo>
                  <a:cubicBezTo>
                    <a:pt x="2507" y="3364"/>
                    <a:pt x="3327" y="2804"/>
                    <a:pt x="3373" y="1686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2;p73">
              <a:extLst>
                <a:ext uri="{FF2B5EF4-FFF2-40B4-BE49-F238E27FC236}">
                  <a16:creationId xmlns:a16="http://schemas.microsoft.com/office/drawing/2014/main" id="{F0766FDF-1F8A-453D-9694-DC034F0A504D}"/>
                </a:ext>
              </a:extLst>
            </p:cNvPr>
            <p:cNvSpPr/>
            <p:nvPr/>
          </p:nvSpPr>
          <p:spPr>
            <a:xfrm>
              <a:off x="5326623" y="3410786"/>
              <a:ext cx="455805" cy="455782"/>
            </a:xfrm>
            <a:custGeom>
              <a:avLst/>
              <a:gdLst/>
              <a:ahLst/>
              <a:cxnLst/>
              <a:rect l="l" t="t" r="r" b="b"/>
              <a:pathLst>
                <a:path w="20481" h="20480" extrusionOk="0">
                  <a:moveTo>
                    <a:pt x="9940" y="2164"/>
                  </a:moveTo>
                  <a:lnTo>
                    <a:pt x="9940" y="3077"/>
                  </a:lnTo>
                  <a:lnTo>
                    <a:pt x="8427" y="3077"/>
                  </a:lnTo>
                  <a:cubicBezTo>
                    <a:pt x="7820" y="3077"/>
                    <a:pt x="7327" y="3570"/>
                    <a:pt x="7327" y="4177"/>
                  </a:cubicBezTo>
                  <a:lnTo>
                    <a:pt x="7327" y="11478"/>
                  </a:lnTo>
                  <a:lnTo>
                    <a:pt x="5827" y="11478"/>
                  </a:lnTo>
                  <a:lnTo>
                    <a:pt x="5827" y="4177"/>
                  </a:lnTo>
                  <a:cubicBezTo>
                    <a:pt x="5827" y="3570"/>
                    <a:pt x="5332" y="3077"/>
                    <a:pt x="4727" y="3077"/>
                  </a:cubicBezTo>
                  <a:lnTo>
                    <a:pt x="3213" y="3077"/>
                  </a:lnTo>
                  <a:lnTo>
                    <a:pt x="3213" y="2164"/>
                  </a:lnTo>
                  <a:close/>
                  <a:moveTo>
                    <a:pt x="17268" y="2164"/>
                  </a:moveTo>
                  <a:lnTo>
                    <a:pt x="17268" y="3077"/>
                  </a:lnTo>
                  <a:lnTo>
                    <a:pt x="15754" y="3077"/>
                  </a:lnTo>
                  <a:cubicBezTo>
                    <a:pt x="15148" y="3077"/>
                    <a:pt x="14654" y="3570"/>
                    <a:pt x="14654" y="4177"/>
                  </a:cubicBezTo>
                  <a:lnTo>
                    <a:pt x="14654" y="11478"/>
                  </a:lnTo>
                  <a:lnTo>
                    <a:pt x="13153" y="11478"/>
                  </a:lnTo>
                  <a:lnTo>
                    <a:pt x="13153" y="4177"/>
                  </a:lnTo>
                  <a:cubicBezTo>
                    <a:pt x="13153" y="3570"/>
                    <a:pt x="12660" y="3077"/>
                    <a:pt x="12053" y="3077"/>
                  </a:cubicBezTo>
                  <a:lnTo>
                    <a:pt x="10541" y="3077"/>
                  </a:lnTo>
                  <a:lnTo>
                    <a:pt x="10541" y="2164"/>
                  </a:lnTo>
                  <a:close/>
                  <a:moveTo>
                    <a:pt x="4727" y="3677"/>
                  </a:moveTo>
                  <a:cubicBezTo>
                    <a:pt x="5003" y="3677"/>
                    <a:pt x="5226" y="3901"/>
                    <a:pt x="5226" y="4177"/>
                  </a:cubicBezTo>
                  <a:lnTo>
                    <a:pt x="5226" y="19380"/>
                  </a:lnTo>
                  <a:cubicBezTo>
                    <a:pt x="5226" y="19656"/>
                    <a:pt x="5003" y="19881"/>
                    <a:pt x="4727" y="19881"/>
                  </a:cubicBezTo>
                  <a:lnTo>
                    <a:pt x="1101" y="19881"/>
                  </a:lnTo>
                  <a:cubicBezTo>
                    <a:pt x="825" y="19881"/>
                    <a:pt x="600" y="19656"/>
                    <a:pt x="600" y="19380"/>
                  </a:cubicBezTo>
                  <a:lnTo>
                    <a:pt x="600" y="4177"/>
                  </a:lnTo>
                  <a:cubicBezTo>
                    <a:pt x="600" y="3901"/>
                    <a:pt x="825" y="3677"/>
                    <a:pt x="1101" y="3677"/>
                  </a:cubicBezTo>
                  <a:close/>
                  <a:moveTo>
                    <a:pt x="12053" y="3677"/>
                  </a:moveTo>
                  <a:cubicBezTo>
                    <a:pt x="12329" y="3677"/>
                    <a:pt x="12554" y="3901"/>
                    <a:pt x="12554" y="4177"/>
                  </a:cubicBezTo>
                  <a:lnTo>
                    <a:pt x="12554" y="19380"/>
                  </a:lnTo>
                  <a:cubicBezTo>
                    <a:pt x="12554" y="19656"/>
                    <a:pt x="12329" y="19881"/>
                    <a:pt x="12053" y="19881"/>
                  </a:cubicBezTo>
                  <a:lnTo>
                    <a:pt x="8427" y="19881"/>
                  </a:lnTo>
                  <a:cubicBezTo>
                    <a:pt x="8151" y="19881"/>
                    <a:pt x="7927" y="19656"/>
                    <a:pt x="7927" y="19380"/>
                  </a:cubicBezTo>
                  <a:lnTo>
                    <a:pt x="7927" y="4177"/>
                  </a:lnTo>
                  <a:cubicBezTo>
                    <a:pt x="7927" y="3901"/>
                    <a:pt x="8151" y="3677"/>
                    <a:pt x="8427" y="3677"/>
                  </a:cubicBezTo>
                  <a:close/>
                  <a:moveTo>
                    <a:pt x="19380" y="3677"/>
                  </a:moveTo>
                  <a:cubicBezTo>
                    <a:pt x="19656" y="3677"/>
                    <a:pt x="19880" y="3901"/>
                    <a:pt x="19880" y="4177"/>
                  </a:cubicBezTo>
                  <a:lnTo>
                    <a:pt x="19880" y="19380"/>
                  </a:lnTo>
                  <a:cubicBezTo>
                    <a:pt x="19880" y="19656"/>
                    <a:pt x="19656" y="19881"/>
                    <a:pt x="19380" y="19881"/>
                  </a:cubicBezTo>
                  <a:lnTo>
                    <a:pt x="15754" y="19881"/>
                  </a:lnTo>
                  <a:cubicBezTo>
                    <a:pt x="15478" y="19881"/>
                    <a:pt x="15253" y="19656"/>
                    <a:pt x="15253" y="19380"/>
                  </a:cubicBezTo>
                  <a:lnTo>
                    <a:pt x="15253" y="4177"/>
                  </a:lnTo>
                  <a:cubicBezTo>
                    <a:pt x="15253" y="3901"/>
                    <a:pt x="15478" y="3677"/>
                    <a:pt x="15754" y="3677"/>
                  </a:cubicBezTo>
                  <a:close/>
                  <a:moveTo>
                    <a:pt x="1933" y="0"/>
                  </a:moveTo>
                  <a:cubicBezTo>
                    <a:pt x="1337" y="0"/>
                    <a:pt x="851" y="486"/>
                    <a:pt x="851" y="1082"/>
                  </a:cubicBezTo>
                  <a:cubicBezTo>
                    <a:pt x="851" y="1678"/>
                    <a:pt x="1337" y="2164"/>
                    <a:pt x="1933" y="2164"/>
                  </a:cubicBezTo>
                  <a:lnTo>
                    <a:pt x="2613" y="2164"/>
                  </a:lnTo>
                  <a:lnTo>
                    <a:pt x="2613" y="3077"/>
                  </a:lnTo>
                  <a:lnTo>
                    <a:pt x="1101" y="3077"/>
                  </a:lnTo>
                  <a:cubicBezTo>
                    <a:pt x="494" y="3077"/>
                    <a:pt x="1" y="3570"/>
                    <a:pt x="1" y="4177"/>
                  </a:cubicBezTo>
                  <a:lnTo>
                    <a:pt x="1" y="19380"/>
                  </a:lnTo>
                  <a:cubicBezTo>
                    <a:pt x="1" y="19987"/>
                    <a:pt x="494" y="20480"/>
                    <a:pt x="1101" y="20480"/>
                  </a:cubicBezTo>
                  <a:lnTo>
                    <a:pt x="4727" y="20480"/>
                  </a:lnTo>
                  <a:cubicBezTo>
                    <a:pt x="5334" y="20480"/>
                    <a:pt x="5827" y="19987"/>
                    <a:pt x="5827" y="19380"/>
                  </a:cubicBezTo>
                  <a:lnTo>
                    <a:pt x="5827" y="12078"/>
                  </a:lnTo>
                  <a:lnTo>
                    <a:pt x="7327" y="12078"/>
                  </a:lnTo>
                  <a:lnTo>
                    <a:pt x="7327" y="19380"/>
                  </a:lnTo>
                  <a:cubicBezTo>
                    <a:pt x="7327" y="19987"/>
                    <a:pt x="7822" y="20480"/>
                    <a:pt x="8427" y="20480"/>
                  </a:cubicBezTo>
                  <a:lnTo>
                    <a:pt x="12053" y="20480"/>
                  </a:lnTo>
                  <a:cubicBezTo>
                    <a:pt x="12660" y="20480"/>
                    <a:pt x="13153" y="19987"/>
                    <a:pt x="13153" y="19380"/>
                  </a:cubicBezTo>
                  <a:lnTo>
                    <a:pt x="13153" y="12078"/>
                  </a:lnTo>
                  <a:lnTo>
                    <a:pt x="14654" y="12078"/>
                  </a:lnTo>
                  <a:lnTo>
                    <a:pt x="14654" y="19380"/>
                  </a:lnTo>
                  <a:cubicBezTo>
                    <a:pt x="14654" y="19987"/>
                    <a:pt x="15148" y="20480"/>
                    <a:pt x="15754" y="20480"/>
                  </a:cubicBezTo>
                  <a:lnTo>
                    <a:pt x="19380" y="20480"/>
                  </a:lnTo>
                  <a:cubicBezTo>
                    <a:pt x="19987" y="20480"/>
                    <a:pt x="20480" y="19987"/>
                    <a:pt x="20480" y="19380"/>
                  </a:cubicBezTo>
                  <a:lnTo>
                    <a:pt x="20480" y="4177"/>
                  </a:lnTo>
                  <a:cubicBezTo>
                    <a:pt x="20480" y="3570"/>
                    <a:pt x="19987" y="3077"/>
                    <a:pt x="19380" y="3077"/>
                  </a:cubicBezTo>
                  <a:lnTo>
                    <a:pt x="17867" y="3077"/>
                  </a:lnTo>
                  <a:lnTo>
                    <a:pt x="17867" y="2164"/>
                  </a:lnTo>
                  <a:lnTo>
                    <a:pt x="18549" y="2164"/>
                  </a:lnTo>
                  <a:cubicBezTo>
                    <a:pt x="19978" y="2107"/>
                    <a:pt x="19987" y="62"/>
                    <a:pt x="18549" y="0"/>
                  </a:cubicBezTo>
                  <a:lnTo>
                    <a:pt x="7359" y="0"/>
                  </a:lnTo>
                  <a:cubicBezTo>
                    <a:pt x="6971" y="0"/>
                    <a:pt x="6971" y="601"/>
                    <a:pt x="7359" y="601"/>
                  </a:cubicBezTo>
                  <a:lnTo>
                    <a:pt x="18549" y="601"/>
                  </a:lnTo>
                  <a:cubicBezTo>
                    <a:pt x="19181" y="624"/>
                    <a:pt x="19193" y="1534"/>
                    <a:pt x="18549" y="1563"/>
                  </a:cubicBezTo>
                  <a:lnTo>
                    <a:pt x="1933" y="1563"/>
                  </a:lnTo>
                  <a:cubicBezTo>
                    <a:pt x="1666" y="1563"/>
                    <a:pt x="1450" y="1347"/>
                    <a:pt x="1450" y="1082"/>
                  </a:cubicBezTo>
                  <a:cubicBezTo>
                    <a:pt x="1450" y="817"/>
                    <a:pt x="1668" y="599"/>
                    <a:pt x="1933" y="599"/>
                  </a:cubicBezTo>
                  <a:lnTo>
                    <a:pt x="5760" y="599"/>
                  </a:lnTo>
                  <a:cubicBezTo>
                    <a:pt x="6149" y="599"/>
                    <a:pt x="6149" y="0"/>
                    <a:pt x="5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73;p73">
              <a:extLst>
                <a:ext uri="{FF2B5EF4-FFF2-40B4-BE49-F238E27FC236}">
                  <a16:creationId xmlns:a16="http://schemas.microsoft.com/office/drawing/2014/main" id="{02110A5E-0F2F-46A8-9ED0-A3AE45BF549E}"/>
                </a:ext>
              </a:extLst>
            </p:cNvPr>
            <p:cNvSpPr/>
            <p:nvPr/>
          </p:nvSpPr>
          <p:spPr>
            <a:xfrm>
              <a:off x="5680054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1"/>
                    <a:pt x="1686" y="2771"/>
                  </a:cubicBezTo>
                  <a:cubicBezTo>
                    <a:pt x="1088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5"/>
                    <a:pt x="0" y="1685"/>
                  </a:cubicBezTo>
                  <a:cubicBezTo>
                    <a:pt x="47" y="2804"/>
                    <a:pt x="867" y="3363"/>
                    <a:pt x="1686" y="3363"/>
                  </a:cubicBezTo>
                  <a:cubicBezTo>
                    <a:pt x="2506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74;p73">
              <a:extLst>
                <a:ext uri="{FF2B5EF4-FFF2-40B4-BE49-F238E27FC236}">
                  <a16:creationId xmlns:a16="http://schemas.microsoft.com/office/drawing/2014/main" id="{412C75E6-4CA0-4671-9FAB-F00B67CA83C0}"/>
                </a:ext>
              </a:extLst>
            </p:cNvPr>
            <p:cNvSpPr/>
            <p:nvPr/>
          </p:nvSpPr>
          <p:spPr>
            <a:xfrm>
              <a:off x="5680054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2"/>
                    <a:pt x="1686" y="2772"/>
                  </a:cubicBezTo>
                  <a:cubicBezTo>
                    <a:pt x="1088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6"/>
                    <a:pt x="0" y="1685"/>
                  </a:cubicBezTo>
                  <a:cubicBezTo>
                    <a:pt x="47" y="2804"/>
                    <a:pt x="866" y="3362"/>
                    <a:pt x="1686" y="3362"/>
                  </a:cubicBezTo>
                  <a:cubicBezTo>
                    <a:pt x="2506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75;p73">
              <a:extLst>
                <a:ext uri="{FF2B5EF4-FFF2-40B4-BE49-F238E27FC236}">
                  <a16:creationId xmlns:a16="http://schemas.microsoft.com/office/drawing/2014/main" id="{1AA0CE5A-8705-4D94-8CC4-0E93310469D8}"/>
                </a:ext>
              </a:extLst>
            </p:cNvPr>
            <p:cNvSpPr/>
            <p:nvPr/>
          </p:nvSpPr>
          <p:spPr>
            <a:xfrm>
              <a:off x="5680054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6" y="607"/>
                  </a:moveTo>
                  <a:cubicBezTo>
                    <a:pt x="2214" y="607"/>
                    <a:pt x="2742" y="967"/>
                    <a:pt x="2772" y="1686"/>
                  </a:cubicBezTo>
                  <a:cubicBezTo>
                    <a:pt x="2772" y="2285"/>
                    <a:pt x="2285" y="2772"/>
                    <a:pt x="1686" y="2772"/>
                  </a:cubicBezTo>
                  <a:cubicBezTo>
                    <a:pt x="1088" y="2772"/>
                    <a:pt x="601" y="2285"/>
                    <a:pt x="601" y="1686"/>
                  </a:cubicBezTo>
                  <a:cubicBezTo>
                    <a:pt x="631" y="966"/>
                    <a:pt x="1158" y="607"/>
                    <a:pt x="1686" y="607"/>
                  </a:cubicBezTo>
                  <a:close/>
                  <a:moveTo>
                    <a:pt x="1686" y="1"/>
                  </a:moveTo>
                  <a:cubicBezTo>
                    <a:pt x="757" y="1"/>
                    <a:pt x="0" y="758"/>
                    <a:pt x="0" y="1688"/>
                  </a:cubicBezTo>
                  <a:cubicBezTo>
                    <a:pt x="47" y="2805"/>
                    <a:pt x="867" y="3364"/>
                    <a:pt x="1686" y="3364"/>
                  </a:cubicBezTo>
                  <a:cubicBezTo>
                    <a:pt x="2506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76;p73">
              <a:extLst>
                <a:ext uri="{FF2B5EF4-FFF2-40B4-BE49-F238E27FC236}">
                  <a16:creationId xmlns:a16="http://schemas.microsoft.com/office/drawing/2014/main" id="{FD552B2B-E684-421F-A8FF-D0E9BC773B84}"/>
                </a:ext>
              </a:extLst>
            </p:cNvPr>
            <p:cNvSpPr/>
            <p:nvPr/>
          </p:nvSpPr>
          <p:spPr>
            <a:xfrm>
              <a:off x="5680054" y="3761124"/>
              <a:ext cx="79695" cy="75044"/>
            </a:xfrm>
            <a:custGeom>
              <a:avLst/>
              <a:gdLst/>
              <a:ahLst/>
              <a:cxnLst/>
              <a:rect l="l" t="t" r="r" b="b"/>
              <a:pathLst>
                <a:path w="3581" h="3372" extrusionOk="0">
                  <a:moveTo>
                    <a:pt x="1686" y="1"/>
                  </a:moveTo>
                  <a:cubicBezTo>
                    <a:pt x="757" y="1"/>
                    <a:pt x="0" y="758"/>
                    <a:pt x="0" y="1686"/>
                  </a:cubicBezTo>
                  <a:cubicBezTo>
                    <a:pt x="0" y="2616"/>
                    <a:pt x="788" y="3371"/>
                    <a:pt x="1694" y="3371"/>
                  </a:cubicBezTo>
                  <a:cubicBezTo>
                    <a:pt x="1768" y="3371"/>
                    <a:pt x="1843" y="3366"/>
                    <a:pt x="1918" y="3356"/>
                  </a:cubicBezTo>
                  <a:cubicBezTo>
                    <a:pt x="2285" y="3305"/>
                    <a:pt x="2226" y="2758"/>
                    <a:pt x="1882" y="2758"/>
                  </a:cubicBezTo>
                  <a:cubicBezTo>
                    <a:pt x="1867" y="2758"/>
                    <a:pt x="1852" y="2759"/>
                    <a:pt x="1836" y="2762"/>
                  </a:cubicBezTo>
                  <a:cubicBezTo>
                    <a:pt x="1787" y="2768"/>
                    <a:pt x="1739" y="2772"/>
                    <a:pt x="1691" y="2772"/>
                  </a:cubicBezTo>
                  <a:cubicBezTo>
                    <a:pt x="1109" y="2772"/>
                    <a:pt x="601" y="2286"/>
                    <a:pt x="601" y="1686"/>
                  </a:cubicBezTo>
                  <a:cubicBezTo>
                    <a:pt x="601" y="1089"/>
                    <a:pt x="1088" y="601"/>
                    <a:pt x="1686" y="601"/>
                  </a:cubicBezTo>
                  <a:cubicBezTo>
                    <a:pt x="2380" y="601"/>
                    <a:pt x="2905" y="1274"/>
                    <a:pt x="2741" y="1947"/>
                  </a:cubicBezTo>
                  <a:cubicBezTo>
                    <a:pt x="2686" y="2170"/>
                    <a:pt x="2867" y="2311"/>
                    <a:pt x="3044" y="2311"/>
                  </a:cubicBezTo>
                  <a:cubicBezTo>
                    <a:pt x="3166" y="2311"/>
                    <a:pt x="3285" y="2244"/>
                    <a:pt x="3323" y="2091"/>
                  </a:cubicBezTo>
                  <a:cubicBezTo>
                    <a:pt x="3581" y="1044"/>
                    <a:pt x="2761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856;p73">
            <a:extLst>
              <a:ext uri="{FF2B5EF4-FFF2-40B4-BE49-F238E27FC236}">
                <a16:creationId xmlns:a16="http://schemas.microsoft.com/office/drawing/2014/main" id="{8DCCC772-ABFB-4A2C-939D-46F30F9870AD}"/>
              </a:ext>
            </a:extLst>
          </p:cNvPr>
          <p:cNvSpPr/>
          <p:nvPr/>
        </p:nvSpPr>
        <p:spPr>
          <a:xfrm>
            <a:off x="5159517" y="1908544"/>
            <a:ext cx="459588" cy="269464"/>
          </a:xfrm>
          <a:custGeom>
            <a:avLst/>
            <a:gdLst/>
            <a:ahLst/>
            <a:cxnLst/>
            <a:rect l="l" t="t" r="r" b="b"/>
            <a:pathLst>
              <a:path w="20651" h="12108" extrusionOk="0">
                <a:moveTo>
                  <a:pt x="2510" y="9894"/>
                </a:moveTo>
                <a:cubicBezTo>
                  <a:pt x="3674" y="9894"/>
                  <a:pt x="4476" y="10155"/>
                  <a:pt x="5180" y="10503"/>
                </a:cubicBezTo>
                <a:cubicBezTo>
                  <a:pt x="4505" y="10886"/>
                  <a:pt x="3633" y="11250"/>
                  <a:pt x="2755" y="11256"/>
                </a:cubicBezTo>
                <a:cubicBezTo>
                  <a:pt x="2746" y="11256"/>
                  <a:pt x="2736" y="11256"/>
                  <a:pt x="2727" y="11256"/>
                </a:cubicBezTo>
                <a:cubicBezTo>
                  <a:pt x="1878" y="11256"/>
                  <a:pt x="1004" y="10913"/>
                  <a:pt x="681" y="10071"/>
                </a:cubicBezTo>
                <a:cubicBezTo>
                  <a:pt x="1381" y="9948"/>
                  <a:pt x="1982" y="9894"/>
                  <a:pt x="2510" y="9894"/>
                </a:cubicBezTo>
                <a:close/>
                <a:moveTo>
                  <a:pt x="11235" y="600"/>
                </a:moveTo>
                <a:cubicBezTo>
                  <a:pt x="13719" y="600"/>
                  <a:pt x="15742" y="2624"/>
                  <a:pt x="15742" y="5108"/>
                </a:cubicBezTo>
                <a:lnTo>
                  <a:pt x="15742" y="8352"/>
                </a:lnTo>
                <a:cubicBezTo>
                  <a:pt x="14766" y="7910"/>
                  <a:pt x="12273" y="6928"/>
                  <a:pt x="9268" y="6818"/>
                </a:cubicBezTo>
                <a:cubicBezTo>
                  <a:pt x="9263" y="6818"/>
                  <a:pt x="9258" y="6818"/>
                  <a:pt x="9253" y="6818"/>
                </a:cubicBezTo>
                <a:cubicBezTo>
                  <a:pt x="8880" y="6818"/>
                  <a:pt x="8863" y="7402"/>
                  <a:pt x="9246" y="7417"/>
                </a:cubicBezTo>
                <a:cubicBezTo>
                  <a:pt x="12022" y="7520"/>
                  <a:pt x="14397" y="8419"/>
                  <a:pt x="15397" y="8856"/>
                </a:cubicBezTo>
                <a:lnTo>
                  <a:pt x="11880" y="10913"/>
                </a:lnTo>
                <a:cubicBezTo>
                  <a:pt x="11139" y="11329"/>
                  <a:pt x="10393" y="11507"/>
                  <a:pt x="9653" y="11507"/>
                </a:cubicBezTo>
                <a:cubicBezTo>
                  <a:pt x="8536" y="11507"/>
                  <a:pt x="7433" y="11099"/>
                  <a:pt x="6387" y="10487"/>
                </a:cubicBezTo>
                <a:cubicBezTo>
                  <a:pt x="5384" y="9899"/>
                  <a:pt x="4355" y="9296"/>
                  <a:pt x="2506" y="9296"/>
                </a:cubicBezTo>
                <a:cubicBezTo>
                  <a:pt x="2373" y="9296"/>
                  <a:pt x="2235" y="9300"/>
                  <a:pt x="2093" y="9306"/>
                </a:cubicBezTo>
                <a:lnTo>
                  <a:pt x="4514" y="8139"/>
                </a:lnTo>
                <a:cubicBezTo>
                  <a:pt x="5511" y="7763"/>
                  <a:pt x="6591" y="7529"/>
                  <a:pt x="7720" y="7445"/>
                </a:cubicBezTo>
                <a:cubicBezTo>
                  <a:pt x="8099" y="7416"/>
                  <a:pt x="8064" y="6845"/>
                  <a:pt x="7703" y="6845"/>
                </a:cubicBezTo>
                <a:cubicBezTo>
                  <a:pt x="7694" y="6845"/>
                  <a:pt x="7685" y="6845"/>
                  <a:pt x="7676" y="6846"/>
                </a:cubicBezTo>
                <a:cubicBezTo>
                  <a:pt x="6636" y="6925"/>
                  <a:pt x="5634" y="7123"/>
                  <a:pt x="4695" y="7437"/>
                </a:cubicBezTo>
                <a:lnTo>
                  <a:pt x="4695" y="5108"/>
                </a:lnTo>
                <a:cubicBezTo>
                  <a:pt x="4695" y="2624"/>
                  <a:pt x="6717" y="600"/>
                  <a:pt x="9203" y="600"/>
                </a:cubicBezTo>
                <a:close/>
                <a:moveTo>
                  <a:pt x="9203" y="1"/>
                </a:moveTo>
                <a:cubicBezTo>
                  <a:pt x="6387" y="1"/>
                  <a:pt x="4096" y="2293"/>
                  <a:pt x="4096" y="5108"/>
                </a:cubicBezTo>
                <a:lnTo>
                  <a:pt x="4096" y="7675"/>
                </a:lnTo>
                <a:lnTo>
                  <a:pt x="206" y="9551"/>
                </a:lnTo>
                <a:cubicBezTo>
                  <a:pt x="86" y="9594"/>
                  <a:pt x="5" y="9707"/>
                  <a:pt x="7" y="9835"/>
                </a:cubicBezTo>
                <a:cubicBezTo>
                  <a:pt x="1" y="11189"/>
                  <a:pt x="1640" y="11857"/>
                  <a:pt x="2741" y="11857"/>
                </a:cubicBezTo>
                <a:cubicBezTo>
                  <a:pt x="2747" y="11857"/>
                  <a:pt x="2753" y="11857"/>
                  <a:pt x="2760" y="11857"/>
                </a:cubicBezTo>
                <a:cubicBezTo>
                  <a:pt x="3700" y="11849"/>
                  <a:pt x="4721" y="11506"/>
                  <a:pt x="5795" y="10835"/>
                </a:cubicBezTo>
                <a:cubicBezTo>
                  <a:pt x="7054" y="11561"/>
                  <a:pt x="8375" y="12108"/>
                  <a:pt x="9722" y="12108"/>
                </a:cubicBezTo>
                <a:cubicBezTo>
                  <a:pt x="10534" y="12108"/>
                  <a:pt x="11356" y="11909"/>
                  <a:pt x="12180" y="11432"/>
                </a:cubicBezTo>
                <a:lnTo>
                  <a:pt x="16123" y="9125"/>
                </a:lnTo>
                <a:lnTo>
                  <a:pt x="19510" y="9125"/>
                </a:lnTo>
                <a:cubicBezTo>
                  <a:pt x="20042" y="9125"/>
                  <a:pt x="20475" y="8692"/>
                  <a:pt x="20475" y="8160"/>
                </a:cubicBezTo>
                <a:cubicBezTo>
                  <a:pt x="20482" y="6025"/>
                  <a:pt x="20650" y="4355"/>
                  <a:pt x="19296" y="2519"/>
                </a:cubicBezTo>
                <a:cubicBezTo>
                  <a:pt x="19233" y="2434"/>
                  <a:pt x="19151" y="2398"/>
                  <a:pt x="19070" y="2398"/>
                </a:cubicBezTo>
                <a:cubicBezTo>
                  <a:pt x="18856" y="2398"/>
                  <a:pt x="18646" y="2647"/>
                  <a:pt x="18812" y="2873"/>
                </a:cubicBezTo>
                <a:cubicBezTo>
                  <a:pt x="20077" y="4578"/>
                  <a:pt x="19870" y="6182"/>
                  <a:pt x="19876" y="8160"/>
                </a:cubicBezTo>
                <a:cubicBezTo>
                  <a:pt x="19876" y="8362"/>
                  <a:pt x="19713" y="8526"/>
                  <a:pt x="19510" y="8526"/>
                </a:cubicBezTo>
                <a:lnTo>
                  <a:pt x="16342" y="8526"/>
                </a:lnTo>
                <a:lnTo>
                  <a:pt x="16342" y="5108"/>
                </a:lnTo>
                <a:cubicBezTo>
                  <a:pt x="16342" y="3158"/>
                  <a:pt x="15244" y="1461"/>
                  <a:pt x="13634" y="600"/>
                </a:cubicBezTo>
                <a:cubicBezTo>
                  <a:pt x="13773" y="595"/>
                  <a:pt x="13911" y="592"/>
                  <a:pt x="14047" y="592"/>
                </a:cubicBezTo>
                <a:cubicBezTo>
                  <a:pt x="15382" y="592"/>
                  <a:pt x="16539" y="866"/>
                  <a:pt x="17655" y="1704"/>
                </a:cubicBezTo>
                <a:cubicBezTo>
                  <a:pt x="17711" y="1746"/>
                  <a:pt x="17769" y="1764"/>
                  <a:pt x="17825" y="1764"/>
                </a:cubicBezTo>
                <a:cubicBezTo>
                  <a:pt x="18072" y="1764"/>
                  <a:pt x="18272" y="1417"/>
                  <a:pt x="18015" y="1225"/>
                </a:cubicBezTo>
                <a:cubicBezTo>
                  <a:pt x="16947" y="424"/>
                  <a:pt x="15676" y="1"/>
                  <a:pt x="1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s-ES" dirty="0"/>
              <a:t>ÚBLICO OBJETIVO</a:t>
            </a:r>
            <a:endParaRPr u="sng"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Empresas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Empresas organizadoras de carreras de motor</a:t>
            </a:r>
            <a:endParaRPr dirty="0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subTitle" idx="3"/>
          </p:nvPr>
        </p:nvSpPr>
        <p:spPr>
          <a:xfrm>
            <a:off x="5064648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Aficionados</a:t>
            </a:r>
            <a:endParaRPr dirty="0"/>
          </a:p>
        </p:txBody>
      </p:sp>
      <p:sp>
        <p:nvSpPr>
          <p:cNvPr id="1265" name="Google Shape;1265;p45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Aficionados</a:t>
            </a:r>
            <a:r>
              <a:rPr lang="en" dirty="0"/>
              <a:t> de los </a:t>
            </a:r>
            <a:r>
              <a:rPr lang="es-ES" dirty="0"/>
              <a:t>deportes de motor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22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663700" cy="1764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</a:t>
            </a:r>
            <a:r>
              <a:rPr lang="en-US" dirty="0"/>
              <a:t>ENTIDAD</a:t>
            </a:r>
            <a:br>
              <a:rPr lang="en-US" dirty="0"/>
            </a:br>
            <a:r>
              <a:rPr lang="en-US" dirty="0"/>
              <a:t>RELACI</a:t>
            </a:r>
            <a:r>
              <a:rPr lang="es-ES" dirty="0"/>
              <a:t>ÓN</a:t>
            </a:r>
            <a:endParaRPr u="sng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5BD725-A21A-49A9-B25B-059B070CEE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4498" y="581594"/>
            <a:ext cx="4446277" cy="398031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5797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7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APLICAC</a:t>
            </a:r>
            <a:r>
              <a:rPr lang="es-ES" dirty="0"/>
              <a:t>IÓN</a:t>
            </a:r>
            <a:endParaRPr u="sng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DD09CA-42D3-4829-8AAD-C8A47515B6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12" y="1389926"/>
            <a:ext cx="6713775" cy="329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AB0A4D5-4E73-402C-A02B-7B1B957F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54" y="1389926"/>
            <a:ext cx="841803" cy="8418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82FBD70-8F4B-49B8-9299-0561A87EA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127" y="4213654"/>
            <a:ext cx="1062348" cy="5743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BC8F63D-8470-4463-8DCF-9B7CF576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486" y="1389926"/>
            <a:ext cx="992660" cy="53665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C45C724-AF7E-4320-8C00-FFCF04D99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657" y="3128488"/>
            <a:ext cx="631742" cy="631742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4792B96-2EAE-43D7-A142-B012B294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2629" y="3872041"/>
            <a:ext cx="915945" cy="91594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B723304-D4A9-4B7D-A428-9AB3D6376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6" y="1389926"/>
            <a:ext cx="1022353" cy="1022353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33A2C2BD-5DC6-4675-B204-3C7E49286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49910" y="1389926"/>
            <a:ext cx="1019178" cy="1019178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64DEC49B-FB05-4970-86B7-320358721A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9910" y="2525474"/>
            <a:ext cx="1019178" cy="1019178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99933204-11CB-470A-856E-7EA7BB403C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36" y="2617311"/>
            <a:ext cx="1022353" cy="10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2"/>
          <p:cNvSpPr txBox="1">
            <a:spLocks noGrp="1"/>
          </p:cNvSpPr>
          <p:nvPr>
            <p:ph type="title"/>
          </p:nvPr>
        </p:nvSpPr>
        <p:spPr>
          <a:xfrm flipH="1">
            <a:off x="713225" y="1903600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u="sng" dirty="0"/>
          </a:p>
        </p:txBody>
      </p:sp>
      <p:sp>
        <p:nvSpPr>
          <p:cNvPr id="1527" name="Google Shape;1527;p62"/>
          <p:cNvSpPr txBox="1">
            <a:spLocks noGrp="1"/>
          </p:cNvSpPr>
          <p:nvPr>
            <p:ph type="title" idx="2"/>
          </p:nvPr>
        </p:nvSpPr>
        <p:spPr>
          <a:xfrm flipH="1">
            <a:off x="713225" y="89598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FAFD1C-2577-491F-96E6-271CC7DC77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94" y="823981"/>
            <a:ext cx="5014305" cy="409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10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04F8BC-3B4B-4162-83C0-F58BED6791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5" y="1331525"/>
            <a:ext cx="6098670" cy="358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9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E652D2-9892-4FC6-BA51-7AA8710ACB2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18"/>
          <a:stretch/>
        </p:blipFill>
        <p:spPr bwMode="auto">
          <a:xfrm>
            <a:off x="1903607" y="1331525"/>
            <a:ext cx="5336785" cy="3608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29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8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PALETA DE COLORES</a:t>
            </a:r>
            <a:endParaRPr u="sng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19C17CC-DF2E-4D17-BCD2-56C5DBD416F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2" y="1537017"/>
            <a:ext cx="7105875" cy="2961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86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TIPOGRAF</a:t>
            </a:r>
            <a:r>
              <a:rPr lang="es-ES" dirty="0"/>
              <a:t>ÍA</a:t>
            </a:r>
            <a:endParaRPr u="sng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39CF969-9025-4F33-8EDC-6132E3003E4A}"/>
              </a:ext>
            </a:extLst>
          </p:cNvPr>
          <p:cNvGrpSpPr/>
          <p:nvPr/>
        </p:nvGrpSpPr>
        <p:grpSpPr>
          <a:xfrm>
            <a:off x="1804962" y="1336925"/>
            <a:ext cx="5534025" cy="3343275"/>
            <a:chOff x="0" y="0"/>
            <a:chExt cx="5534025" cy="33432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0572D0A-DA68-47D4-A3B6-B2762C39B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84450" cy="334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88725FE-C935-479D-9BFE-2CA619E8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0" y="0"/>
              <a:ext cx="2828925" cy="3342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4653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2"/>
          <p:cNvSpPr txBox="1">
            <a:spLocks noGrp="1"/>
          </p:cNvSpPr>
          <p:nvPr>
            <p:ph type="title"/>
          </p:nvPr>
        </p:nvSpPr>
        <p:spPr>
          <a:xfrm>
            <a:off x="2328672" y="1850538"/>
            <a:ext cx="4486656" cy="16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239" name="Google Shape;1239;p42"/>
          <p:cNvSpPr txBox="1">
            <a:spLocks noGrp="1"/>
          </p:cNvSpPr>
          <p:nvPr>
            <p:ph type="title" idx="2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94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0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CONTENIDOS</a:t>
            </a:r>
            <a:endParaRPr b="0" u="sng" dirty="0"/>
          </a:p>
        </p:txBody>
      </p:sp>
      <p:sp>
        <p:nvSpPr>
          <p:cNvPr id="1199" name="Google Shape;1199;p40"/>
          <p:cNvSpPr txBox="1">
            <a:spLocks noGrp="1"/>
          </p:cNvSpPr>
          <p:nvPr>
            <p:ph type="subTitle" idx="1"/>
          </p:nvPr>
        </p:nvSpPr>
        <p:spPr>
          <a:xfrm>
            <a:off x="713225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</a:t>
            </a:r>
            <a:r>
              <a:rPr lang="en-US" dirty="0"/>
              <a:t>caci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200" name="Google Shape;1200;p40"/>
          <p:cNvSpPr txBox="1">
            <a:spLocks noGrp="1"/>
          </p:cNvSpPr>
          <p:nvPr>
            <p:ph type="title" idx="2"/>
          </p:nvPr>
        </p:nvSpPr>
        <p:spPr>
          <a:xfrm>
            <a:off x="713225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1" name="Google Shape;1201;p40"/>
          <p:cNvSpPr txBox="1">
            <a:spLocks noGrp="1"/>
          </p:cNvSpPr>
          <p:nvPr>
            <p:ph type="subTitle" idx="3"/>
          </p:nvPr>
        </p:nvSpPr>
        <p:spPr>
          <a:xfrm>
            <a:off x="713225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planteado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y planificación</a:t>
            </a:r>
            <a:endParaRPr dirty="0"/>
          </a:p>
        </p:txBody>
      </p:sp>
      <p:sp>
        <p:nvSpPr>
          <p:cNvPr id="1202" name="Google Shape;1202;p40"/>
          <p:cNvSpPr txBox="1">
            <a:spLocks noGrp="1"/>
          </p:cNvSpPr>
          <p:nvPr>
            <p:ph type="title" idx="4"/>
          </p:nvPr>
        </p:nvSpPr>
        <p:spPr>
          <a:xfrm>
            <a:off x="4895481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3" name="Google Shape;1203;p40"/>
          <p:cNvSpPr txBox="1">
            <a:spLocks noGrp="1"/>
          </p:cNvSpPr>
          <p:nvPr>
            <p:ph type="subTitle" idx="5"/>
          </p:nvPr>
        </p:nvSpPr>
        <p:spPr>
          <a:xfrm>
            <a:off x="4895481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</a:t>
            </a:r>
            <a:r>
              <a:rPr lang="es-ES" dirty="0"/>
              <a:t>álisis</a:t>
            </a:r>
            <a:endParaRPr dirty="0"/>
          </a:p>
        </p:txBody>
      </p:sp>
      <p:sp>
        <p:nvSpPr>
          <p:cNvPr id="1204" name="Google Shape;1204;p40"/>
          <p:cNvSpPr txBox="1">
            <a:spLocks noGrp="1"/>
          </p:cNvSpPr>
          <p:nvPr>
            <p:ph type="subTitle" idx="6"/>
          </p:nvPr>
        </p:nvSpPr>
        <p:spPr>
          <a:xfrm>
            <a:off x="4895481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Publico objetivo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Diagramas</a:t>
            </a:r>
            <a:endParaRPr dirty="0"/>
          </a:p>
        </p:txBody>
      </p:sp>
      <p:sp>
        <p:nvSpPr>
          <p:cNvPr id="1205" name="Google Shape;1205;p40"/>
          <p:cNvSpPr txBox="1">
            <a:spLocks noGrp="1"/>
          </p:cNvSpPr>
          <p:nvPr>
            <p:ph type="title" idx="7"/>
          </p:nvPr>
        </p:nvSpPr>
        <p:spPr>
          <a:xfrm>
            <a:off x="713225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06" name="Google Shape;1206;p40"/>
          <p:cNvSpPr txBox="1">
            <a:spLocks noGrp="1"/>
          </p:cNvSpPr>
          <p:nvPr>
            <p:ph type="subTitle" idx="8"/>
          </p:nvPr>
        </p:nvSpPr>
        <p:spPr>
          <a:xfrm>
            <a:off x="713225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1207" name="Google Shape;1207;p40"/>
          <p:cNvSpPr txBox="1">
            <a:spLocks noGrp="1"/>
          </p:cNvSpPr>
          <p:nvPr>
            <p:ph type="subTitle" idx="9"/>
          </p:nvPr>
        </p:nvSpPr>
        <p:spPr>
          <a:xfrm>
            <a:off x="713225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Prototipos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</a:p>
        </p:txBody>
      </p:sp>
      <p:sp>
        <p:nvSpPr>
          <p:cNvPr id="1208" name="Google Shape;1208;p40"/>
          <p:cNvSpPr txBox="1">
            <a:spLocks noGrp="1"/>
          </p:cNvSpPr>
          <p:nvPr>
            <p:ph type="title" idx="13"/>
          </p:nvPr>
        </p:nvSpPr>
        <p:spPr>
          <a:xfrm>
            <a:off x="4895481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9" name="Google Shape;1209;p40"/>
          <p:cNvSpPr txBox="1">
            <a:spLocks noGrp="1"/>
          </p:cNvSpPr>
          <p:nvPr>
            <p:ph type="subTitle" idx="14"/>
          </p:nvPr>
        </p:nvSpPr>
        <p:spPr>
          <a:xfrm>
            <a:off x="4895481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210" name="Google Shape;1210;p40"/>
          <p:cNvSpPr txBox="1">
            <a:spLocks noGrp="1"/>
          </p:cNvSpPr>
          <p:nvPr>
            <p:ph type="subTitle" idx="15"/>
          </p:nvPr>
        </p:nvSpPr>
        <p:spPr>
          <a:xfrm>
            <a:off x="4895481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Pruebas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Conclusiones</a:t>
            </a:r>
            <a:endParaRPr dirty="0"/>
          </a:p>
        </p:txBody>
      </p:sp>
      <p:grpSp>
        <p:nvGrpSpPr>
          <p:cNvPr id="1211" name="Google Shape;1211;p40"/>
          <p:cNvGrpSpPr/>
          <p:nvPr/>
        </p:nvGrpSpPr>
        <p:grpSpPr>
          <a:xfrm>
            <a:off x="1631825" y="1600076"/>
            <a:ext cx="2287873" cy="73800"/>
            <a:chOff x="1772250" y="1428450"/>
            <a:chExt cx="2287873" cy="73800"/>
          </a:xfrm>
        </p:grpSpPr>
        <p:cxnSp>
          <p:nvCxnSpPr>
            <p:cNvPr id="1212" name="Google Shape;1212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3" name="Google Shape;1213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0"/>
          <p:cNvGrpSpPr/>
          <p:nvPr/>
        </p:nvGrpSpPr>
        <p:grpSpPr>
          <a:xfrm>
            <a:off x="5814081" y="1600076"/>
            <a:ext cx="2287873" cy="73800"/>
            <a:chOff x="1772250" y="1428450"/>
            <a:chExt cx="2287873" cy="73800"/>
          </a:xfrm>
        </p:grpSpPr>
        <p:cxnSp>
          <p:nvCxnSpPr>
            <p:cNvPr id="1215" name="Google Shape;1215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6" name="Google Shape;1216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0"/>
          <p:cNvGrpSpPr/>
          <p:nvPr/>
        </p:nvGrpSpPr>
        <p:grpSpPr>
          <a:xfrm>
            <a:off x="1631825" y="3372776"/>
            <a:ext cx="2287873" cy="73800"/>
            <a:chOff x="1772250" y="1428450"/>
            <a:chExt cx="2287873" cy="73800"/>
          </a:xfrm>
        </p:grpSpPr>
        <p:cxnSp>
          <p:nvCxnSpPr>
            <p:cNvPr id="1218" name="Google Shape;1218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0"/>
          <p:cNvGrpSpPr/>
          <p:nvPr/>
        </p:nvGrpSpPr>
        <p:grpSpPr>
          <a:xfrm>
            <a:off x="5814081" y="3372776"/>
            <a:ext cx="2287873" cy="73800"/>
            <a:chOff x="1772250" y="1428450"/>
            <a:chExt cx="2287873" cy="73800"/>
          </a:xfrm>
        </p:grpSpPr>
        <p:cxnSp>
          <p:nvCxnSpPr>
            <p:cNvPr id="1221" name="Google Shape;1221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2" name="Google Shape;1222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8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PRUEBAS</a:t>
            </a:r>
            <a:endParaRPr dirty="0"/>
          </a:p>
        </p:txBody>
      </p:sp>
      <p:sp>
        <p:nvSpPr>
          <p:cNvPr id="1343" name="Google Shape;1343;p48"/>
          <p:cNvSpPr txBox="1">
            <a:spLocks noGrp="1"/>
          </p:cNvSpPr>
          <p:nvPr>
            <p:ph type="subTitle" idx="1"/>
          </p:nvPr>
        </p:nvSpPr>
        <p:spPr>
          <a:xfrm>
            <a:off x="941825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Unitarias</a:t>
            </a:r>
            <a:endParaRPr dirty="0"/>
          </a:p>
        </p:txBody>
      </p:sp>
      <p:sp>
        <p:nvSpPr>
          <p:cNvPr id="1344" name="Google Shape;1344;p48"/>
          <p:cNvSpPr txBox="1">
            <a:spLocks noGrp="1"/>
          </p:cNvSpPr>
          <p:nvPr>
            <p:ph type="subTitle" idx="2"/>
          </p:nvPr>
        </p:nvSpPr>
        <p:spPr>
          <a:xfrm>
            <a:off x="941825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funciones y componentes</a:t>
            </a:r>
            <a:endParaRPr dirty="0"/>
          </a:p>
        </p:txBody>
      </p:sp>
      <p:sp>
        <p:nvSpPr>
          <p:cNvPr id="1345" name="Google Shape;1345;p48"/>
          <p:cNvSpPr txBox="1">
            <a:spLocks noGrp="1"/>
          </p:cNvSpPr>
          <p:nvPr>
            <p:ph type="subTitle" idx="5"/>
          </p:nvPr>
        </p:nvSpPr>
        <p:spPr>
          <a:xfrm>
            <a:off x="3569700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</a:t>
            </a:r>
            <a:r>
              <a:rPr lang="en" dirty="0"/>
              <a:t>ntegración</a:t>
            </a:r>
            <a:endParaRPr dirty="0"/>
          </a:p>
        </p:txBody>
      </p:sp>
      <p:sp>
        <p:nvSpPr>
          <p:cNvPr id="1346" name="Google Shape;1346;p48"/>
          <p:cNvSpPr txBox="1">
            <a:spLocks noGrp="1"/>
          </p:cNvSpPr>
          <p:nvPr>
            <p:ph type="subTitle" idx="6"/>
          </p:nvPr>
        </p:nvSpPr>
        <p:spPr>
          <a:xfrm>
            <a:off x="3569700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la interacción entre componentes</a:t>
            </a:r>
            <a:endParaRPr dirty="0"/>
          </a:p>
        </p:txBody>
      </p:sp>
      <p:sp>
        <p:nvSpPr>
          <p:cNvPr id="1347" name="Google Shape;1347;p48"/>
          <p:cNvSpPr txBox="1">
            <a:spLocks noGrp="1"/>
          </p:cNvSpPr>
          <p:nvPr>
            <p:ph type="subTitle" idx="3"/>
          </p:nvPr>
        </p:nvSpPr>
        <p:spPr>
          <a:xfrm>
            <a:off x="941825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4"/>
          </p:nvPr>
        </p:nvSpPr>
        <p:spPr>
          <a:xfrm>
            <a:off x="941825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Comprobar vulnerabilidades comunes </a:t>
            </a:r>
            <a:r>
              <a:rPr lang="en-US" dirty="0"/>
              <a:t>(XSS)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7"/>
          </p:nvPr>
        </p:nvSpPr>
        <p:spPr>
          <a:xfrm>
            <a:off x="3569700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Rendimiento</a:t>
            </a:r>
            <a:endParaRPr dirty="0"/>
          </a:p>
        </p:txBody>
      </p:sp>
      <p:sp>
        <p:nvSpPr>
          <p:cNvPr id="1350" name="Google Shape;1350;p48"/>
          <p:cNvSpPr txBox="1">
            <a:spLocks noGrp="1"/>
          </p:cNvSpPr>
          <p:nvPr>
            <p:ph type="subTitle" idx="8"/>
          </p:nvPr>
        </p:nvSpPr>
        <p:spPr>
          <a:xfrm>
            <a:off x="3569700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tiempo de respuesta y de carga</a:t>
            </a:r>
            <a:endParaRPr dirty="0"/>
          </a:p>
        </p:txBody>
      </p:sp>
      <p:sp>
        <p:nvSpPr>
          <p:cNvPr id="1351" name="Google Shape;1351;p48"/>
          <p:cNvSpPr txBox="1">
            <a:spLocks noGrp="1"/>
          </p:cNvSpPr>
          <p:nvPr>
            <p:ph type="subTitle" idx="9"/>
          </p:nvPr>
        </p:nvSpPr>
        <p:spPr>
          <a:xfrm>
            <a:off x="6204568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Validación</a:t>
            </a:r>
            <a:endParaRPr dirty="0"/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13"/>
          </p:nvPr>
        </p:nvSpPr>
        <p:spPr>
          <a:xfrm>
            <a:off x="6204568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Correcta validación de los formularios</a:t>
            </a: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14"/>
          </p:nvPr>
        </p:nvSpPr>
        <p:spPr>
          <a:xfrm>
            <a:off x="6204568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Aceptación</a:t>
            </a:r>
            <a:endParaRPr dirty="0"/>
          </a:p>
        </p:txBody>
      </p:sp>
      <p:sp>
        <p:nvSpPr>
          <p:cNvPr id="1354" name="Google Shape;1354;p48"/>
          <p:cNvSpPr txBox="1">
            <a:spLocks noGrp="1"/>
          </p:cNvSpPr>
          <p:nvPr>
            <p:ph type="subTitle" idx="15"/>
          </p:nvPr>
        </p:nvSpPr>
        <p:spPr>
          <a:xfrm>
            <a:off x="6204568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Comprobar que cumple con los requisitos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23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1915;p73">
            <a:extLst>
              <a:ext uri="{FF2B5EF4-FFF2-40B4-BE49-F238E27FC236}">
                <a16:creationId xmlns:a16="http://schemas.microsoft.com/office/drawing/2014/main" id="{3A7D6B21-3E3D-4F1A-97E1-6CCC4D04AABD}"/>
              </a:ext>
            </a:extLst>
          </p:cNvPr>
          <p:cNvGrpSpPr/>
          <p:nvPr/>
        </p:nvGrpSpPr>
        <p:grpSpPr>
          <a:xfrm>
            <a:off x="6236690" y="2723674"/>
            <a:ext cx="455805" cy="373595"/>
            <a:chOff x="1391605" y="2725220"/>
            <a:chExt cx="455805" cy="373595"/>
          </a:xfrm>
        </p:grpSpPr>
        <p:sp>
          <p:nvSpPr>
            <p:cNvPr id="55" name="Google Shape;1916;p73">
              <a:extLst>
                <a:ext uri="{FF2B5EF4-FFF2-40B4-BE49-F238E27FC236}">
                  <a16:creationId xmlns:a16="http://schemas.microsoft.com/office/drawing/2014/main" id="{05BD7141-ED73-4881-8A64-4DF791402AFB}"/>
                </a:ext>
              </a:extLst>
            </p:cNvPr>
            <p:cNvSpPr/>
            <p:nvPr/>
          </p:nvSpPr>
          <p:spPr>
            <a:xfrm>
              <a:off x="1391605" y="2725220"/>
              <a:ext cx="455805" cy="373595"/>
            </a:xfrm>
            <a:custGeom>
              <a:avLst/>
              <a:gdLst/>
              <a:ahLst/>
              <a:cxnLst/>
              <a:rect l="l" t="t" r="r" b="b"/>
              <a:pathLst>
                <a:path w="20481" h="16787" extrusionOk="0">
                  <a:moveTo>
                    <a:pt x="6580" y="13923"/>
                  </a:moveTo>
                  <a:lnTo>
                    <a:pt x="4317" y="16187"/>
                  </a:lnTo>
                  <a:lnTo>
                    <a:pt x="2902" y="16187"/>
                  </a:lnTo>
                  <a:lnTo>
                    <a:pt x="5166" y="13923"/>
                  </a:lnTo>
                  <a:close/>
                  <a:moveTo>
                    <a:pt x="15315" y="13923"/>
                  </a:moveTo>
                  <a:lnTo>
                    <a:pt x="17579" y="16187"/>
                  </a:lnTo>
                  <a:lnTo>
                    <a:pt x="16162" y="16187"/>
                  </a:lnTo>
                  <a:lnTo>
                    <a:pt x="13901" y="13923"/>
                  </a:lnTo>
                  <a:close/>
                  <a:moveTo>
                    <a:pt x="300" y="0"/>
                  </a:moveTo>
                  <a:cubicBezTo>
                    <a:pt x="135" y="0"/>
                    <a:pt x="0" y="135"/>
                    <a:pt x="0" y="301"/>
                  </a:cubicBezTo>
                  <a:lnTo>
                    <a:pt x="0" y="13623"/>
                  </a:lnTo>
                  <a:cubicBezTo>
                    <a:pt x="0" y="13788"/>
                    <a:pt x="135" y="13923"/>
                    <a:pt x="300" y="13923"/>
                  </a:cubicBezTo>
                  <a:lnTo>
                    <a:pt x="4317" y="13923"/>
                  </a:lnTo>
                  <a:lnTo>
                    <a:pt x="1966" y="16275"/>
                  </a:lnTo>
                  <a:cubicBezTo>
                    <a:pt x="1780" y="16460"/>
                    <a:pt x="1915" y="16786"/>
                    <a:pt x="2177" y="16786"/>
                  </a:cubicBezTo>
                  <a:lnTo>
                    <a:pt x="4441" y="16786"/>
                  </a:lnTo>
                  <a:cubicBezTo>
                    <a:pt x="4521" y="16786"/>
                    <a:pt x="4597" y="16756"/>
                    <a:pt x="4654" y="16699"/>
                  </a:cubicBezTo>
                  <a:lnTo>
                    <a:pt x="7429" y="13923"/>
                  </a:lnTo>
                  <a:lnTo>
                    <a:pt x="13052" y="13923"/>
                  </a:lnTo>
                  <a:lnTo>
                    <a:pt x="15827" y="16699"/>
                  </a:lnTo>
                  <a:cubicBezTo>
                    <a:pt x="15882" y="16754"/>
                    <a:pt x="15959" y="16786"/>
                    <a:pt x="16038" y="16786"/>
                  </a:cubicBezTo>
                  <a:lnTo>
                    <a:pt x="18304" y="16786"/>
                  </a:lnTo>
                  <a:cubicBezTo>
                    <a:pt x="18564" y="16786"/>
                    <a:pt x="18701" y="16460"/>
                    <a:pt x="18515" y="16275"/>
                  </a:cubicBezTo>
                  <a:lnTo>
                    <a:pt x="16164" y="13923"/>
                  </a:lnTo>
                  <a:lnTo>
                    <a:pt x="20181" y="13923"/>
                  </a:lnTo>
                  <a:cubicBezTo>
                    <a:pt x="20346" y="13923"/>
                    <a:pt x="20481" y="13788"/>
                    <a:pt x="20481" y="13623"/>
                  </a:cubicBezTo>
                  <a:lnTo>
                    <a:pt x="20481" y="301"/>
                  </a:lnTo>
                  <a:cubicBezTo>
                    <a:pt x="20481" y="135"/>
                    <a:pt x="20346" y="0"/>
                    <a:pt x="20181" y="0"/>
                  </a:cubicBezTo>
                  <a:lnTo>
                    <a:pt x="5826" y="0"/>
                  </a:lnTo>
                  <a:cubicBezTo>
                    <a:pt x="5439" y="0"/>
                    <a:pt x="5439" y="601"/>
                    <a:pt x="5826" y="601"/>
                  </a:cubicBezTo>
                  <a:lnTo>
                    <a:pt x="19880" y="601"/>
                  </a:lnTo>
                  <a:lnTo>
                    <a:pt x="19880" y="13323"/>
                  </a:lnTo>
                  <a:lnTo>
                    <a:pt x="601" y="13323"/>
                  </a:lnTo>
                  <a:lnTo>
                    <a:pt x="601" y="601"/>
                  </a:lnTo>
                  <a:lnTo>
                    <a:pt x="4231" y="601"/>
                  </a:lnTo>
                  <a:cubicBezTo>
                    <a:pt x="4619" y="601"/>
                    <a:pt x="4619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7;p73">
              <a:extLst>
                <a:ext uri="{FF2B5EF4-FFF2-40B4-BE49-F238E27FC236}">
                  <a16:creationId xmlns:a16="http://schemas.microsoft.com/office/drawing/2014/main" id="{31CB73A7-F235-45C3-80B9-EFD38F93E7A9}"/>
                </a:ext>
              </a:extLst>
            </p:cNvPr>
            <p:cNvSpPr/>
            <p:nvPr/>
          </p:nvSpPr>
          <p:spPr>
            <a:xfrm>
              <a:off x="1418288" y="2751949"/>
              <a:ext cx="402393" cy="256444"/>
            </a:xfrm>
            <a:custGeom>
              <a:avLst/>
              <a:gdLst/>
              <a:ahLst/>
              <a:cxnLst/>
              <a:rect l="l" t="t" r="r" b="b"/>
              <a:pathLst>
                <a:path w="18081" h="11523" extrusionOk="0">
                  <a:moveTo>
                    <a:pt x="9428" y="2824"/>
                  </a:moveTo>
                  <a:cubicBezTo>
                    <a:pt x="9468" y="2824"/>
                    <a:pt x="9499" y="2856"/>
                    <a:pt x="9499" y="2894"/>
                  </a:cubicBezTo>
                  <a:lnTo>
                    <a:pt x="9499" y="3803"/>
                  </a:lnTo>
                  <a:lnTo>
                    <a:pt x="8521" y="3803"/>
                  </a:lnTo>
                  <a:lnTo>
                    <a:pt x="8521" y="2894"/>
                  </a:lnTo>
                  <a:cubicBezTo>
                    <a:pt x="8521" y="2856"/>
                    <a:pt x="8554" y="2824"/>
                    <a:pt x="8592" y="2824"/>
                  </a:cubicBezTo>
                  <a:close/>
                  <a:moveTo>
                    <a:pt x="7922" y="3786"/>
                  </a:moveTo>
                  <a:lnTo>
                    <a:pt x="7922" y="3803"/>
                  </a:lnTo>
                  <a:cubicBezTo>
                    <a:pt x="7610" y="3820"/>
                    <a:pt x="7307" y="3976"/>
                    <a:pt x="7147" y="4253"/>
                  </a:cubicBezTo>
                  <a:lnTo>
                    <a:pt x="6456" y="4253"/>
                  </a:lnTo>
                  <a:lnTo>
                    <a:pt x="6456" y="3786"/>
                  </a:lnTo>
                  <a:close/>
                  <a:moveTo>
                    <a:pt x="11625" y="3786"/>
                  </a:moveTo>
                  <a:lnTo>
                    <a:pt x="11625" y="4253"/>
                  </a:lnTo>
                  <a:lnTo>
                    <a:pt x="10934" y="4253"/>
                  </a:lnTo>
                  <a:cubicBezTo>
                    <a:pt x="10779" y="3984"/>
                    <a:pt x="10466" y="3801"/>
                    <a:pt x="10154" y="3801"/>
                  </a:cubicBezTo>
                  <a:cubicBezTo>
                    <a:pt x="10136" y="3801"/>
                    <a:pt x="10117" y="3802"/>
                    <a:pt x="10099" y="3803"/>
                  </a:cubicBezTo>
                  <a:lnTo>
                    <a:pt x="10099" y="3786"/>
                  </a:lnTo>
                  <a:close/>
                  <a:moveTo>
                    <a:pt x="10185" y="4402"/>
                  </a:moveTo>
                  <a:cubicBezTo>
                    <a:pt x="10305" y="4417"/>
                    <a:pt x="10404" y="4498"/>
                    <a:pt x="10442" y="4613"/>
                  </a:cubicBezTo>
                  <a:lnTo>
                    <a:pt x="10588" y="5062"/>
                  </a:lnTo>
                  <a:lnTo>
                    <a:pt x="7493" y="5062"/>
                  </a:lnTo>
                  <a:lnTo>
                    <a:pt x="7640" y="4613"/>
                  </a:lnTo>
                  <a:cubicBezTo>
                    <a:pt x="7677" y="4498"/>
                    <a:pt x="7777" y="4417"/>
                    <a:pt x="7896" y="4402"/>
                  </a:cubicBezTo>
                  <a:close/>
                  <a:moveTo>
                    <a:pt x="5677" y="6574"/>
                  </a:moveTo>
                  <a:lnTo>
                    <a:pt x="5989" y="7527"/>
                  </a:lnTo>
                  <a:cubicBezTo>
                    <a:pt x="5979" y="7527"/>
                    <a:pt x="5969" y="7527"/>
                    <a:pt x="5959" y="7527"/>
                  </a:cubicBezTo>
                  <a:cubicBezTo>
                    <a:pt x="5749" y="7527"/>
                    <a:pt x="5540" y="7543"/>
                    <a:pt x="5339" y="7578"/>
                  </a:cubicBezTo>
                  <a:lnTo>
                    <a:pt x="5339" y="6681"/>
                  </a:lnTo>
                  <a:lnTo>
                    <a:pt x="5677" y="6574"/>
                  </a:lnTo>
                  <a:close/>
                  <a:moveTo>
                    <a:pt x="12348" y="6556"/>
                  </a:moveTo>
                  <a:lnTo>
                    <a:pt x="12742" y="6681"/>
                  </a:lnTo>
                  <a:lnTo>
                    <a:pt x="12742" y="7578"/>
                  </a:lnTo>
                  <a:cubicBezTo>
                    <a:pt x="12566" y="7547"/>
                    <a:pt x="12381" y="7533"/>
                    <a:pt x="12193" y="7533"/>
                  </a:cubicBezTo>
                  <a:cubicBezTo>
                    <a:pt x="12137" y="7533"/>
                    <a:pt x="12081" y="7534"/>
                    <a:pt x="12025" y="7536"/>
                  </a:cubicBezTo>
                  <a:lnTo>
                    <a:pt x="12348" y="6556"/>
                  </a:lnTo>
                  <a:close/>
                  <a:moveTo>
                    <a:pt x="6868" y="5663"/>
                  </a:moveTo>
                  <a:lnTo>
                    <a:pt x="7660" y="7893"/>
                  </a:lnTo>
                  <a:cubicBezTo>
                    <a:pt x="7354" y="7751"/>
                    <a:pt x="7003" y="7645"/>
                    <a:pt x="6639" y="7584"/>
                  </a:cubicBezTo>
                  <a:lnTo>
                    <a:pt x="6204" y="6253"/>
                  </a:lnTo>
                  <a:cubicBezTo>
                    <a:pt x="6112" y="5966"/>
                    <a:pt x="6328" y="5663"/>
                    <a:pt x="6629" y="5663"/>
                  </a:cubicBezTo>
                  <a:close/>
                  <a:moveTo>
                    <a:pt x="11391" y="5663"/>
                  </a:moveTo>
                  <a:cubicBezTo>
                    <a:pt x="11691" y="5663"/>
                    <a:pt x="11910" y="5965"/>
                    <a:pt x="11818" y="6251"/>
                  </a:cubicBezTo>
                  <a:lnTo>
                    <a:pt x="11366" y="7621"/>
                  </a:lnTo>
                  <a:cubicBezTo>
                    <a:pt x="11049" y="7686"/>
                    <a:pt x="10744" y="7788"/>
                    <a:pt x="10473" y="7918"/>
                  </a:cubicBezTo>
                  <a:lnTo>
                    <a:pt x="11219" y="5663"/>
                  </a:lnTo>
                  <a:close/>
                  <a:moveTo>
                    <a:pt x="17480" y="600"/>
                  </a:moveTo>
                  <a:lnTo>
                    <a:pt x="17480" y="7968"/>
                  </a:lnTo>
                  <a:lnTo>
                    <a:pt x="15363" y="7968"/>
                  </a:lnTo>
                  <a:lnTo>
                    <a:pt x="15363" y="5909"/>
                  </a:lnTo>
                  <a:cubicBezTo>
                    <a:pt x="15363" y="5442"/>
                    <a:pt x="14983" y="5062"/>
                    <a:pt x="14516" y="5062"/>
                  </a:cubicBezTo>
                  <a:lnTo>
                    <a:pt x="13589" y="5062"/>
                  </a:lnTo>
                  <a:cubicBezTo>
                    <a:pt x="13122" y="5062"/>
                    <a:pt x="12742" y="5442"/>
                    <a:pt x="12742" y="5909"/>
                  </a:cubicBezTo>
                  <a:lnTo>
                    <a:pt x="12742" y="6052"/>
                  </a:lnTo>
                  <a:lnTo>
                    <a:pt x="12428" y="5951"/>
                  </a:lnTo>
                  <a:cubicBezTo>
                    <a:pt x="12350" y="5450"/>
                    <a:pt x="11898" y="5062"/>
                    <a:pt x="11391" y="5062"/>
                  </a:cubicBezTo>
                  <a:lnTo>
                    <a:pt x="11219" y="5062"/>
                  </a:lnTo>
                  <a:lnTo>
                    <a:pt x="11150" y="4852"/>
                  </a:lnTo>
                  <a:lnTo>
                    <a:pt x="11925" y="4852"/>
                  </a:lnTo>
                  <a:cubicBezTo>
                    <a:pt x="12091" y="4852"/>
                    <a:pt x="12224" y="4719"/>
                    <a:pt x="12224" y="4552"/>
                  </a:cubicBezTo>
                  <a:lnTo>
                    <a:pt x="12224" y="3486"/>
                  </a:lnTo>
                  <a:cubicBezTo>
                    <a:pt x="12224" y="3319"/>
                    <a:pt x="12091" y="3186"/>
                    <a:pt x="11925" y="3186"/>
                  </a:cubicBezTo>
                  <a:lnTo>
                    <a:pt x="10098" y="3186"/>
                  </a:lnTo>
                  <a:lnTo>
                    <a:pt x="10098" y="2893"/>
                  </a:lnTo>
                  <a:cubicBezTo>
                    <a:pt x="10098" y="2524"/>
                    <a:pt x="9798" y="2223"/>
                    <a:pt x="9428" y="2223"/>
                  </a:cubicBezTo>
                  <a:lnTo>
                    <a:pt x="8592" y="2223"/>
                  </a:lnTo>
                  <a:cubicBezTo>
                    <a:pt x="8223" y="2223"/>
                    <a:pt x="7921" y="2524"/>
                    <a:pt x="7921" y="2893"/>
                  </a:cubicBezTo>
                  <a:lnTo>
                    <a:pt x="7921" y="3186"/>
                  </a:lnTo>
                  <a:lnTo>
                    <a:pt x="6156" y="3186"/>
                  </a:lnTo>
                  <a:cubicBezTo>
                    <a:pt x="5991" y="3186"/>
                    <a:pt x="5856" y="3319"/>
                    <a:pt x="5856" y="3486"/>
                  </a:cubicBezTo>
                  <a:lnTo>
                    <a:pt x="5856" y="4552"/>
                  </a:lnTo>
                  <a:cubicBezTo>
                    <a:pt x="5856" y="4719"/>
                    <a:pt x="5991" y="4852"/>
                    <a:pt x="6156" y="4852"/>
                  </a:cubicBezTo>
                  <a:lnTo>
                    <a:pt x="6930" y="4852"/>
                  </a:lnTo>
                  <a:lnTo>
                    <a:pt x="6862" y="5062"/>
                  </a:lnTo>
                  <a:lnTo>
                    <a:pt x="6629" y="5062"/>
                  </a:lnTo>
                  <a:cubicBezTo>
                    <a:pt x="6116" y="5062"/>
                    <a:pt x="5658" y="5459"/>
                    <a:pt x="5589" y="5971"/>
                  </a:cubicBezTo>
                  <a:lnTo>
                    <a:pt x="5339" y="6052"/>
                  </a:lnTo>
                  <a:lnTo>
                    <a:pt x="5339" y="5909"/>
                  </a:lnTo>
                  <a:cubicBezTo>
                    <a:pt x="5339" y="5442"/>
                    <a:pt x="4960" y="5062"/>
                    <a:pt x="4492" y="5062"/>
                  </a:cubicBezTo>
                  <a:lnTo>
                    <a:pt x="3567" y="5062"/>
                  </a:lnTo>
                  <a:cubicBezTo>
                    <a:pt x="3100" y="5062"/>
                    <a:pt x="2718" y="5442"/>
                    <a:pt x="2718" y="5909"/>
                  </a:cubicBezTo>
                  <a:lnTo>
                    <a:pt x="2718" y="7968"/>
                  </a:lnTo>
                  <a:lnTo>
                    <a:pt x="601" y="7968"/>
                  </a:lnTo>
                  <a:lnTo>
                    <a:pt x="601" y="600"/>
                  </a:lnTo>
                  <a:close/>
                  <a:moveTo>
                    <a:pt x="4492" y="5663"/>
                  </a:moveTo>
                  <a:cubicBezTo>
                    <a:pt x="4629" y="5663"/>
                    <a:pt x="4739" y="5773"/>
                    <a:pt x="4739" y="5911"/>
                  </a:cubicBezTo>
                  <a:lnTo>
                    <a:pt x="4739" y="7696"/>
                  </a:lnTo>
                  <a:cubicBezTo>
                    <a:pt x="4276" y="7788"/>
                    <a:pt x="3690" y="7902"/>
                    <a:pt x="3319" y="7974"/>
                  </a:cubicBezTo>
                  <a:lnTo>
                    <a:pt x="3319" y="5911"/>
                  </a:lnTo>
                  <a:cubicBezTo>
                    <a:pt x="3319" y="5775"/>
                    <a:pt x="3431" y="5663"/>
                    <a:pt x="3567" y="5663"/>
                  </a:cubicBezTo>
                  <a:close/>
                  <a:moveTo>
                    <a:pt x="14516" y="5663"/>
                  </a:moveTo>
                  <a:cubicBezTo>
                    <a:pt x="14652" y="5663"/>
                    <a:pt x="14763" y="5773"/>
                    <a:pt x="14763" y="5909"/>
                  </a:cubicBezTo>
                  <a:lnTo>
                    <a:pt x="14763" y="7974"/>
                  </a:lnTo>
                  <a:lnTo>
                    <a:pt x="13343" y="7696"/>
                  </a:lnTo>
                  <a:lnTo>
                    <a:pt x="13343" y="5909"/>
                  </a:lnTo>
                  <a:cubicBezTo>
                    <a:pt x="13343" y="5773"/>
                    <a:pt x="13453" y="5663"/>
                    <a:pt x="13591" y="5663"/>
                  </a:cubicBezTo>
                  <a:close/>
                  <a:moveTo>
                    <a:pt x="10586" y="5663"/>
                  </a:moveTo>
                  <a:lnTo>
                    <a:pt x="9528" y="8866"/>
                  </a:lnTo>
                  <a:cubicBezTo>
                    <a:pt x="9457" y="9079"/>
                    <a:pt x="9271" y="9187"/>
                    <a:pt x="9085" y="9187"/>
                  </a:cubicBezTo>
                  <a:cubicBezTo>
                    <a:pt x="8903" y="9187"/>
                    <a:pt x="8720" y="9084"/>
                    <a:pt x="8645" y="8875"/>
                  </a:cubicBezTo>
                  <a:lnTo>
                    <a:pt x="7506" y="5663"/>
                  </a:lnTo>
                  <a:close/>
                  <a:moveTo>
                    <a:pt x="5941" y="8130"/>
                  </a:moveTo>
                  <a:cubicBezTo>
                    <a:pt x="6723" y="8130"/>
                    <a:pt x="7628" y="8391"/>
                    <a:pt x="8007" y="8869"/>
                  </a:cubicBezTo>
                  <a:cubicBezTo>
                    <a:pt x="8066" y="8946"/>
                    <a:pt x="8088" y="9114"/>
                    <a:pt x="8131" y="9203"/>
                  </a:cubicBezTo>
                  <a:lnTo>
                    <a:pt x="3630" y="9203"/>
                  </a:lnTo>
                  <a:cubicBezTo>
                    <a:pt x="3458" y="9203"/>
                    <a:pt x="3319" y="9062"/>
                    <a:pt x="3319" y="8891"/>
                  </a:cubicBezTo>
                  <a:lnTo>
                    <a:pt x="3319" y="8587"/>
                  </a:lnTo>
                  <a:cubicBezTo>
                    <a:pt x="3817" y="8489"/>
                    <a:pt x="4941" y="8269"/>
                    <a:pt x="5381" y="8181"/>
                  </a:cubicBezTo>
                  <a:cubicBezTo>
                    <a:pt x="5553" y="8147"/>
                    <a:pt x="5743" y="8130"/>
                    <a:pt x="5941" y="8130"/>
                  </a:cubicBezTo>
                  <a:close/>
                  <a:moveTo>
                    <a:pt x="12207" y="8135"/>
                  </a:moveTo>
                  <a:cubicBezTo>
                    <a:pt x="12380" y="8135"/>
                    <a:pt x="12547" y="8150"/>
                    <a:pt x="12702" y="8181"/>
                  </a:cubicBezTo>
                  <a:lnTo>
                    <a:pt x="14763" y="8586"/>
                  </a:lnTo>
                  <a:lnTo>
                    <a:pt x="14763" y="8891"/>
                  </a:lnTo>
                  <a:cubicBezTo>
                    <a:pt x="14763" y="9062"/>
                    <a:pt x="14623" y="9203"/>
                    <a:pt x="14453" y="9203"/>
                  </a:cubicBezTo>
                  <a:lnTo>
                    <a:pt x="13295" y="9203"/>
                  </a:lnTo>
                  <a:cubicBezTo>
                    <a:pt x="12906" y="9203"/>
                    <a:pt x="12906" y="9802"/>
                    <a:pt x="13295" y="9802"/>
                  </a:cubicBezTo>
                  <a:lnTo>
                    <a:pt x="14453" y="9802"/>
                  </a:lnTo>
                  <a:cubicBezTo>
                    <a:pt x="14954" y="9802"/>
                    <a:pt x="15363" y="9393"/>
                    <a:pt x="15363" y="8891"/>
                  </a:cubicBezTo>
                  <a:lnTo>
                    <a:pt x="15363" y="8569"/>
                  </a:lnTo>
                  <a:lnTo>
                    <a:pt x="17480" y="8569"/>
                  </a:lnTo>
                  <a:lnTo>
                    <a:pt x="17480" y="10922"/>
                  </a:lnTo>
                  <a:lnTo>
                    <a:pt x="601" y="10922"/>
                  </a:lnTo>
                  <a:lnTo>
                    <a:pt x="601" y="8569"/>
                  </a:lnTo>
                  <a:lnTo>
                    <a:pt x="2720" y="8569"/>
                  </a:lnTo>
                  <a:lnTo>
                    <a:pt x="2720" y="8891"/>
                  </a:lnTo>
                  <a:cubicBezTo>
                    <a:pt x="2720" y="9393"/>
                    <a:pt x="3127" y="9802"/>
                    <a:pt x="3630" y="9802"/>
                  </a:cubicBezTo>
                  <a:lnTo>
                    <a:pt x="11590" y="9802"/>
                  </a:lnTo>
                  <a:cubicBezTo>
                    <a:pt x="11978" y="9802"/>
                    <a:pt x="11978" y="9203"/>
                    <a:pt x="11590" y="9203"/>
                  </a:cubicBezTo>
                  <a:lnTo>
                    <a:pt x="10040" y="9203"/>
                  </a:lnTo>
                  <a:cubicBezTo>
                    <a:pt x="10076" y="9125"/>
                    <a:pt x="10102" y="8944"/>
                    <a:pt x="10161" y="8874"/>
                  </a:cubicBezTo>
                  <a:cubicBezTo>
                    <a:pt x="10505" y="8444"/>
                    <a:pt x="11415" y="8135"/>
                    <a:pt x="12207" y="8135"/>
                  </a:cubicBezTo>
                  <a:close/>
                  <a:moveTo>
                    <a:pt x="301" y="1"/>
                  </a:moveTo>
                  <a:cubicBezTo>
                    <a:pt x="135" y="1"/>
                    <a:pt x="1" y="134"/>
                    <a:pt x="1" y="299"/>
                  </a:cubicBezTo>
                  <a:lnTo>
                    <a:pt x="1" y="11222"/>
                  </a:lnTo>
                  <a:cubicBezTo>
                    <a:pt x="1" y="11388"/>
                    <a:pt x="135" y="11523"/>
                    <a:pt x="301" y="11523"/>
                  </a:cubicBezTo>
                  <a:lnTo>
                    <a:pt x="17781" y="11523"/>
                  </a:lnTo>
                  <a:cubicBezTo>
                    <a:pt x="17946" y="11523"/>
                    <a:pt x="18081" y="11388"/>
                    <a:pt x="18081" y="11222"/>
                  </a:cubicBezTo>
                  <a:lnTo>
                    <a:pt x="18081" y="299"/>
                  </a:lnTo>
                  <a:cubicBezTo>
                    <a:pt x="18081" y="134"/>
                    <a:pt x="17948" y="1"/>
                    <a:pt x="17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8;p73">
              <a:extLst>
                <a:ext uri="{FF2B5EF4-FFF2-40B4-BE49-F238E27FC236}">
                  <a16:creationId xmlns:a16="http://schemas.microsoft.com/office/drawing/2014/main" id="{0BD6D047-B1F1-4AA0-AAA2-E68AC9E71D35}"/>
                </a:ext>
              </a:extLst>
            </p:cNvPr>
            <p:cNvSpPr/>
            <p:nvPr/>
          </p:nvSpPr>
          <p:spPr>
            <a:xfrm>
              <a:off x="1719510" y="2783017"/>
              <a:ext cx="68011" cy="13375"/>
            </a:xfrm>
            <a:custGeom>
              <a:avLst/>
              <a:gdLst/>
              <a:ahLst/>
              <a:cxnLst/>
              <a:rect l="l" t="t" r="r" b="b"/>
              <a:pathLst>
                <a:path w="3056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659" y="601"/>
                  </a:lnTo>
                  <a:cubicBezTo>
                    <a:pt x="3055" y="587"/>
                    <a:pt x="3055" y="14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19;p73">
              <a:extLst>
                <a:ext uri="{FF2B5EF4-FFF2-40B4-BE49-F238E27FC236}">
                  <a16:creationId xmlns:a16="http://schemas.microsoft.com/office/drawing/2014/main" id="{39DB3B69-8E7E-47F2-ABBC-6EBA676E1016}"/>
                </a:ext>
              </a:extLst>
            </p:cNvPr>
            <p:cNvSpPr/>
            <p:nvPr/>
          </p:nvSpPr>
          <p:spPr>
            <a:xfrm>
              <a:off x="1744680" y="2807653"/>
              <a:ext cx="42841" cy="13398"/>
            </a:xfrm>
            <a:custGeom>
              <a:avLst/>
              <a:gdLst/>
              <a:ahLst/>
              <a:cxnLst/>
              <a:rect l="l" t="t" r="r" b="b"/>
              <a:pathLst>
                <a:path w="1925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1528" y="601"/>
                  </a:lnTo>
                  <a:cubicBezTo>
                    <a:pt x="1924" y="588"/>
                    <a:pt x="1924" y="15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115;p73">
            <a:extLst>
              <a:ext uri="{FF2B5EF4-FFF2-40B4-BE49-F238E27FC236}">
                <a16:creationId xmlns:a16="http://schemas.microsoft.com/office/drawing/2014/main" id="{EBA74793-CF5E-488A-8907-1590DB496FE3}"/>
              </a:ext>
            </a:extLst>
          </p:cNvPr>
          <p:cNvGrpSpPr/>
          <p:nvPr/>
        </p:nvGrpSpPr>
        <p:grpSpPr>
          <a:xfrm>
            <a:off x="836117" y="1403186"/>
            <a:ext cx="455827" cy="455827"/>
            <a:chOff x="4670768" y="4137434"/>
            <a:chExt cx="455827" cy="455827"/>
          </a:xfrm>
        </p:grpSpPr>
        <p:sp>
          <p:nvSpPr>
            <p:cNvPr id="24" name="Google Shape;2116;p73">
              <a:extLst>
                <a:ext uri="{FF2B5EF4-FFF2-40B4-BE49-F238E27FC236}">
                  <a16:creationId xmlns:a16="http://schemas.microsoft.com/office/drawing/2014/main" id="{6E5CDBA1-03FB-46CB-89DE-BA565E52C018}"/>
                </a:ext>
              </a:extLst>
            </p:cNvPr>
            <p:cNvSpPr/>
            <p:nvPr/>
          </p:nvSpPr>
          <p:spPr>
            <a:xfrm>
              <a:off x="4702993" y="4178472"/>
              <a:ext cx="262409" cy="92759"/>
            </a:xfrm>
            <a:custGeom>
              <a:avLst/>
              <a:gdLst/>
              <a:ahLst/>
              <a:cxnLst/>
              <a:rect l="l" t="t" r="r" b="b"/>
              <a:pathLst>
                <a:path w="11791" h="4168" extrusionOk="0">
                  <a:moveTo>
                    <a:pt x="11190" y="601"/>
                  </a:moveTo>
                  <a:lnTo>
                    <a:pt x="11190" y="1671"/>
                  </a:lnTo>
                  <a:lnTo>
                    <a:pt x="10954" y="1959"/>
                  </a:lnTo>
                  <a:cubicBezTo>
                    <a:pt x="10768" y="1738"/>
                    <a:pt x="10514" y="1579"/>
                    <a:pt x="10224" y="1513"/>
                  </a:cubicBezTo>
                  <a:lnTo>
                    <a:pt x="10224" y="601"/>
                  </a:lnTo>
                  <a:close/>
                  <a:moveTo>
                    <a:pt x="7272" y="1030"/>
                  </a:moveTo>
                  <a:lnTo>
                    <a:pt x="9095" y="1766"/>
                  </a:lnTo>
                  <a:cubicBezTo>
                    <a:pt x="8728" y="2048"/>
                    <a:pt x="8516" y="2547"/>
                    <a:pt x="8596" y="3028"/>
                  </a:cubicBezTo>
                  <a:lnTo>
                    <a:pt x="4278" y="3028"/>
                  </a:lnTo>
                  <a:cubicBezTo>
                    <a:pt x="4343" y="2600"/>
                    <a:pt x="4187" y="2145"/>
                    <a:pt x="3871" y="1847"/>
                  </a:cubicBezTo>
                  <a:cubicBezTo>
                    <a:pt x="4386" y="1747"/>
                    <a:pt x="4787" y="1694"/>
                    <a:pt x="4961" y="1672"/>
                  </a:cubicBezTo>
                  <a:lnTo>
                    <a:pt x="5730" y="2106"/>
                  </a:lnTo>
                  <a:cubicBezTo>
                    <a:pt x="5774" y="2130"/>
                    <a:pt x="5823" y="2155"/>
                    <a:pt x="5874" y="2156"/>
                  </a:cubicBezTo>
                  <a:lnTo>
                    <a:pt x="6969" y="2156"/>
                  </a:lnTo>
                  <a:cubicBezTo>
                    <a:pt x="6971" y="2156"/>
                    <a:pt x="6973" y="2156"/>
                    <a:pt x="6975" y="2156"/>
                  </a:cubicBezTo>
                  <a:cubicBezTo>
                    <a:pt x="7126" y="2156"/>
                    <a:pt x="7272" y="2000"/>
                    <a:pt x="7272" y="1856"/>
                  </a:cubicBezTo>
                  <a:lnTo>
                    <a:pt x="7272" y="1030"/>
                  </a:lnTo>
                  <a:close/>
                  <a:moveTo>
                    <a:pt x="1653" y="2457"/>
                  </a:moveTo>
                  <a:lnTo>
                    <a:pt x="1653" y="2457"/>
                  </a:lnTo>
                  <a:cubicBezTo>
                    <a:pt x="1601" y="2647"/>
                    <a:pt x="1589" y="2837"/>
                    <a:pt x="1618" y="3030"/>
                  </a:cubicBezTo>
                  <a:lnTo>
                    <a:pt x="676" y="3030"/>
                  </a:lnTo>
                  <a:cubicBezTo>
                    <a:pt x="737" y="2916"/>
                    <a:pt x="832" y="2821"/>
                    <a:pt x="953" y="2761"/>
                  </a:cubicBezTo>
                  <a:cubicBezTo>
                    <a:pt x="1177" y="2650"/>
                    <a:pt x="1413" y="2549"/>
                    <a:pt x="1653" y="2457"/>
                  </a:cubicBezTo>
                  <a:close/>
                  <a:moveTo>
                    <a:pt x="2948" y="2083"/>
                  </a:moveTo>
                  <a:cubicBezTo>
                    <a:pt x="3310" y="2083"/>
                    <a:pt x="3673" y="2330"/>
                    <a:pt x="3694" y="2824"/>
                  </a:cubicBezTo>
                  <a:cubicBezTo>
                    <a:pt x="3694" y="3235"/>
                    <a:pt x="3358" y="3569"/>
                    <a:pt x="2948" y="3569"/>
                  </a:cubicBezTo>
                  <a:cubicBezTo>
                    <a:pt x="2537" y="3569"/>
                    <a:pt x="2203" y="3235"/>
                    <a:pt x="2203" y="2824"/>
                  </a:cubicBezTo>
                  <a:cubicBezTo>
                    <a:pt x="2224" y="2330"/>
                    <a:pt x="2586" y="2083"/>
                    <a:pt x="2948" y="2083"/>
                  </a:cubicBezTo>
                  <a:close/>
                  <a:moveTo>
                    <a:pt x="9925" y="2083"/>
                  </a:moveTo>
                  <a:cubicBezTo>
                    <a:pt x="10288" y="2083"/>
                    <a:pt x="10650" y="2330"/>
                    <a:pt x="10670" y="2824"/>
                  </a:cubicBezTo>
                  <a:cubicBezTo>
                    <a:pt x="10670" y="3235"/>
                    <a:pt x="10336" y="3569"/>
                    <a:pt x="9926" y="3569"/>
                  </a:cubicBezTo>
                  <a:cubicBezTo>
                    <a:pt x="9524" y="3569"/>
                    <a:pt x="9181" y="3227"/>
                    <a:pt x="9181" y="2824"/>
                  </a:cubicBezTo>
                  <a:cubicBezTo>
                    <a:pt x="9201" y="2330"/>
                    <a:pt x="9563" y="2083"/>
                    <a:pt x="9925" y="2083"/>
                  </a:cubicBezTo>
                  <a:close/>
                  <a:moveTo>
                    <a:pt x="9926" y="1"/>
                  </a:moveTo>
                  <a:cubicBezTo>
                    <a:pt x="9760" y="1"/>
                    <a:pt x="9625" y="136"/>
                    <a:pt x="9625" y="301"/>
                  </a:cubicBezTo>
                  <a:lnTo>
                    <a:pt x="9625" y="1334"/>
                  </a:lnTo>
                  <a:lnTo>
                    <a:pt x="7085" y="309"/>
                  </a:lnTo>
                  <a:cubicBezTo>
                    <a:pt x="7042" y="299"/>
                    <a:pt x="7002" y="294"/>
                    <a:pt x="6965" y="294"/>
                  </a:cubicBezTo>
                  <a:cubicBezTo>
                    <a:pt x="6802" y="294"/>
                    <a:pt x="6705" y="391"/>
                    <a:pt x="6673" y="586"/>
                  </a:cubicBezTo>
                  <a:lnTo>
                    <a:pt x="6673" y="1553"/>
                  </a:lnTo>
                  <a:lnTo>
                    <a:pt x="5956" y="1553"/>
                  </a:lnTo>
                  <a:lnTo>
                    <a:pt x="5169" y="1102"/>
                  </a:lnTo>
                  <a:cubicBezTo>
                    <a:pt x="5124" y="1077"/>
                    <a:pt x="5074" y="1064"/>
                    <a:pt x="5022" y="1064"/>
                  </a:cubicBezTo>
                  <a:cubicBezTo>
                    <a:pt x="5012" y="1064"/>
                    <a:pt x="5002" y="1065"/>
                    <a:pt x="4991" y="1066"/>
                  </a:cubicBezTo>
                  <a:cubicBezTo>
                    <a:pt x="4890" y="1075"/>
                    <a:pt x="2471" y="1332"/>
                    <a:pt x="685" y="2224"/>
                  </a:cubicBezTo>
                  <a:cubicBezTo>
                    <a:pt x="262" y="2435"/>
                    <a:pt x="0" y="2858"/>
                    <a:pt x="0" y="3328"/>
                  </a:cubicBezTo>
                  <a:cubicBezTo>
                    <a:pt x="0" y="3494"/>
                    <a:pt x="135" y="3629"/>
                    <a:pt x="300" y="3629"/>
                  </a:cubicBezTo>
                  <a:lnTo>
                    <a:pt x="1871" y="3629"/>
                  </a:lnTo>
                  <a:cubicBezTo>
                    <a:pt x="2132" y="3986"/>
                    <a:pt x="2540" y="4165"/>
                    <a:pt x="2948" y="4165"/>
                  </a:cubicBezTo>
                  <a:cubicBezTo>
                    <a:pt x="3355" y="4165"/>
                    <a:pt x="3763" y="3986"/>
                    <a:pt x="4025" y="3629"/>
                  </a:cubicBezTo>
                  <a:lnTo>
                    <a:pt x="8849" y="3629"/>
                  </a:lnTo>
                  <a:cubicBezTo>
                    <a:pt x="9135" y="4004"/>
                    <a:pt x="9523" y="4167"/>
                    <a:pt x="9905" y="4167"/>
                  </a:cubicBezTo>
                  <a:cubicBezTo>
                    <a:pt x="10678" y="4167"/>
                    <a:pt x="11425" y="3498"/>
                    <a:pt x="11243" y="2552"/>
                  </a:cubicBezTo>
                  <a:lnTo>
                    <a:pt x="11721" y="1969"/>
                  </a:lnTo>
                  <a:cubicBezTo>
                    <a:pt x="11766" y="1916"/>
                    <a:pt x="11790" y="1848"/>
                    <a:pt x="11790" y="1778"/>
                  </a:cubicBezTo>
                  <a:lnTo>
                    <a:pt x="11790" y="301"/>
                  </a:lnTo>
                  <a:cubicBezTo>
                    <a:pt x="11790" y="136"/>
                    <a:pt x="11655" y="1"/>
                    <a:pt x="1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7;p73">
              <a:extLst>
                <a:ext uri="{FF2B5EF4-FFF2-40B4-BE49-F238E27FC236}">
                  <a16:creationId xmlns:a16="http://schemas.microsoft.com/office/drawing/2014/main" id="{A75CD275-B79B-4E4A-8A4B-82D426A52BA7}"/>
                </a:ext>
              </a:extLst>
            </p:cNvPr>
            <p:cNvSpPr/>
            <p:nvPr/>
          </p:nvSpPr>
          <p:spPr>
            <a:xfrm>
              <a:off x="4759988" y="4234643"/>
              <a:ext cx="17248" cy="13331"/>
            </a:xfrm>
            <a:custGeom>
              <a:avLst/>
              <a:gdLst/>
              <a:ahLst/>
              <a:cxnLst/>
              <a:rect l="l" t="t" r="r" b="b"/>
              <a:pathLst>
                <a:path w="775" h="599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4" y="599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8;p73">
              <a:extLst>
                <a:ext uri="{FF2B5EF4-FFF2-40B4-BE49-F238E27FC236}">
                  <a16:creationId xmlns:a16="http://schemas.microsoft.com/office/drawing/2014/main" id="{8454D2E6-56EF-4DB8-827F-39A46785BC9A}"/>
                </a:ext>
              </a:extLst>
            </p:cNvPr>
            <p:cNvSpPr/>
            <p:nvPr/>
          </p:nvSpPr>
          <p:spPr>
            <a:xfrm>
              <a:off x="4915261" y="4234643"/>
              <a:ext cx="17225" cy="13331"/>
            </a:xfrm>
            <a:custGeom>
              <a:avLst/>
              <a:gdLst/>
              <a:ahLst/>
              <a:cxnLst/>
              <a:rect l="l" t="t" r="r" b="b"/>
              <a:pathLst>
                <a:path w="774" h="599" extrusionOk="0">
                  <a:moveTo>
                    <a:pt x="388" y="0"/>
                  </a:moveTo>
                  <a:cubicBezTo>
                    <a:pt x="2" y="0"/>
                    <a:pt x="0" y="599"/>
                    <a:pt x="388" y="599"/>
                  </a:cubicBezTo>
                  <a:cubicBezTo>
                    <a:pt x="774" y="599"/>
                    <a:pt x="77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9;p73">
              <a:extLst>
                <a:ext uri="{FF2B5EF4-FFF2-40B4-BE49-F238E27FC236}">
                  <a16:creationId xmlns:a16="http://schemas.microsoft.com/office/drawing/2014/main" id="{FB0BC74D-AEAA-4838-A3B8-E2204D36E7C5}"/>
                </a:ext>
              </a:extLst>
            </p:cNvPr>
            <p:cNvSpPr/>
            <p:nvPr/>
          </p:nvSpPr>
          <p:spPr>
            <a:xfrm>
              <a:off x="4670768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3183" y="601"/>
                  </a:moveTo>
                  <a:cubicBezTo>
                    <a:pt x="13679" y="601"/>
                    <a:pt x="14085" y="1005"/>
                    <a:pt x="14085" y="1503"/>
                  </a:cubicBezTo>
                  <a:lnTo>
                    <a:pt x="14085" y="4851"/>
                  </a:lnTo>
                  <a:cubicBezTo>
                    <a:pt x="13324" y="5348"/>
                    <a:pt x="12800" y="6177"/>
                    <a:pt x="12720" y="7130"/>
                  </a:cubicBezTo>
                  <a:lnTo>
                    <a:pt x="11403" y="7130"/>
                  </a:lnTo>
                  <a:cubicBezTo>
                    <a:pt x="11237" y="7130"/>
                    <a:pt x="11103" y="7265"/>
                    <a:pt x="11103" y="7430"/>
                  </a:cubicBezTo>
                  <a:lnTo>
                    <a:pt x="11103" y="8310"/>
                  </a:lnTo>
                  <a:lnTo>
                    <a:pt x="9690" y="7194"/>
                  </a:lnTo>
                  <a:cubicBezTo>
                    <a:pt x="9636" y="7153"/>
                    <a:pt x="9571" y="7130"/>
                    <a:pt x="9503" y="7130"/>
                  </a:cubicBezTo>
                  <a:lnTo>
                    <a:pt x="1503" y="7130"/>
                  </a:lnTo>
                  <a:cubicBezTo>
                    <a:pt x="1005" y="7130"/>
                    <a:pt x="601" y="6726"/>
                    <a:pt x="601" y="6228"/>
                  </a:cubicBezTo>
                  <a:lnTo>
                    <a:pt x="601" y="1503"/>
                  </a:lnTo>
                  <a:cubicBezTo>
                    <a:pt x="601" y="1005"/>
                    <a:pt x="1005" y="601"/>
                    <a:pt x="1503" y="601"/>
                  </a:cubicBezTo>
                  <a:close/>
                  <a:moveTo>
                    <a:pt x="14726" y="7613"/>
                  </a:moveTo>
                  <a:cubicBezTo>
                    <a:pt x="14928" y="7613"/>
                    <a:pt x="15092" y="7777"/>
                    <a:pt x="15092" y="7979"/>
                  </a:cubicBezTo>
                  <a:cubicBezTo>
                    <a:pt x="15092" y="8181"/>
                    <a:pt x="14928" y="8347"/>
                    <a:pt x="14726" y="8347"/>
                  </a:cubicBezTo>
                  <a:lnTo>
                    <a:pt x="13309" y="8347"/>
                  </a:lnTo>
                  <a:lnTo>
                    <a:pt x="13309" y="7613"/>
                  </a:lnTo>
                  <a:close/>
                  <a:moveTo>
                    <a:pt x="19881" y="7613"/>
                  </a:moveTo>
                  <a:lnTo>
                    <a:pt x="19881" y="8347"/>
                  </a:lnTo>
                  <a:lnTo>
                    <a:pt x="18464" y="8347"/>
                  </a:lnTo>
                  <a:cubicBezTo>
                    <a:pt x="17978" y="8327"/>
                    <a:pt x="17978" y="7631"/>
                    <a:pt x="18464" y="7613"/>
                  </a:cubicBezTo>
                  <a:close/>
                  <a:moveTo>
                    <a:pt x="14726" y="10309"/>
                  </a:moveTo>
                  <a:cubicBezTo>
                    <a:pt x="15213" y="10329"/>
                    <a:pt x="15211" y="11023"/>
                    <a:pt x="14726" y="11043"/>
                  </a:cubicBezTo>
                  <a:lnTo>
                    <a:pt x="13309" y="11043"/>
                  </a:lnTo>
                  <a:lnTo>
                    <a:pt x="13309" y="10309"/>
                  </a:lnTo>
                  <a:close/>
                  <a:moveTo>
                    <a:pt x="19881" y="10309"/>
                  </a:moveTo>
                  <a:lnTo>
                    <a:pt x="19881" y="11043"/>
                  </a:lnTo>
                  <a:lnTo>
                    <a:pt x="18464" y="11043"/>
                  </a:lnTo>
                  <a:cubicBezTo>
                    <a:pt x="17978" y="11023"/>
                    <a:pt x="17978" y="10329"/>
                    <a:pt x="18464" y="10309"/>
                  </a:cubicBezTo>
                  <a:close/>
                  <a:moveTo>
                    <a:pt x="19881" y="13007"/>
                  </a:moveTo>
                  <a:lnTo>
                    <a:pt x="19881" y="13739"/>
                  </a:lnTo>
                  <a:lnTo>
                    <a:pt x="18464" y="13739"/>
                  </a:lnTo>
                  <a:cubicBezTo>
                    <a:pt x="18261" y="13739"/>
                    <a:pt x="18098" y="13575"/>
                    <a:pt x="18098" y="13373"/>
                  </a:cubicBezTo>
                  <a:cubicBezTo>
                    <a:pt x="18098" y="13171"/>
                    <a:pt x="18261" y="13007"/>
                    <a:pt x="18464" y="13007"/>
                  </a:cubicBezTo>
                  <a:close/>
                  <a:moveTo>
                    <a:pt x="14726" y="13007"/>
                  </a:moveTo>
                  <a:cubicBezTo>
                    <a:pt x="15213" y="13027"/>
                    <a:pt x="15211" y="13721"/>
                    <a:pt x="14726" y="13741"/>
                  </a:cubicBezTo>
                  <a:lnTo>
                    <a:pt x="13309" y="13741"/>
                  </a:lnTo>
                  <a:lnTo>
                    <a:pt x="13309" y="13007"/>
                  </a:lnTo>
                  <a:close/>
                  <a:moveTo>
                    <a:pt x="17197" y="17022"/>
                  </a:moveTo>
                  <a:lnTo>
                    <a:pt x="17197" y="18283"/>
                  </a:lnTo>
                  <a:lnTo>
                    <a:pt x="15993" y="18283"/>
                  </a:lnTo>
                  <a:lnTo>
                    <a:pt x="15993" y="17022"/>
                  </a:lnTo>
                  <a:close/>
                  <a:moveTo>
                    <a:pt x="17652" y="18882"/>
                  </a:moveTo>
                  <a:cubicBezTo>
                    <a:pt x="18265" y="18882"/>
                    <a:pt x="18779" y="19309"/>
                    <a:pt x="18914" y="19881"/>
                  </a:cubicBezTo>
                  <a:lnTo>
                    <a:pt x="14275" y="19881"/>
                  </a:lnTo>
                  <a:cubicBezTo>
                    <a:pt x="14410" y="19309"/>
                    <a:pt x="14925" y="18882"/>
                    <a:pt x="15538" y="18882"/>
                  </a:cubicBezTo>
                  <a:close/>
                  <a:moveTo>
                    <a:pt x="1503" y="0"/>
                  </a:moveTo>
                  <a:cubicBezTo>
                    <a:pt x="674" y="0"/>
                    <a:pt x="0" y="674"/>
                    <a:pt x="0" y="1503"/>
                  </a:cubicBezTo>
                  <a:lnTo>
                    <a:pt x="0" y="6228"/>
                  </a:lnTo>
                  <a:cubicBezTo>
                    <a:pt x="0" y="7057"/>
                    <a:pt x="674" y="7731"/>
                    <a:pt x="1503" y="7731"/>
                  </a:cubicBezTo>
                  <a:lnTo>
                    <a:pt x="9399" y="7731"/>
                  </a:lnTo>
                  <a:lnTo>
                    <a:pt x="11217" y="9165"/>
                  </a:lnTo>
                  <a:cubicBezTo>
                    <a:pt x="11273" y="9208"/>
                    <a:pt x="11336" y="9228"/>
                    <a:pt x="11398" y="9228"/>
                  </a:cubicBezTo>
                  <a:cubicBezTo>
                    <a:pt x="11554" y="9228"/>
                    <a:pt x="11703" y="9104"/>
                    <a:pt x="11703" y="8929"/>
                  </a:cubicBezTo>
                  <a:lnTo>
                    <a:pt x="11703" y="7731"/>
                  </a:lnTo>
                  <a:lnTo>
                    <a:pt x="12708" y="7731"/>
                  </a:lnTo>
                  <a:lnTo>
                    <a:pt x="12708" y="13992"/>
                  </a:lnTo>
                  <a:cubicBezTo>
                    <a:pt x="12708" y="15507"/>
                    <a:pt x="13886" y="16831"/>
                    <a:pt x="15392" y="17002"/>
                  </a:cubicBezTo>
                  <a:lnTo>
                    <a:pt x="15392" y="18288"/>
                  </a:lnTo>
                  <a:cubicBezTo>
                    <a:pt x="14413" y="18363"/>
                    <a:pt x="13639" y="19184"/>
                    <a:pt x="13639" y="20181"/>
                  </a:cubicBezTo>
                  <a:cubicBezTo>
                    <a:pt x="13639" y="20346"/>
                    <a:pt x="13774" y="20481"/>
                    <a:pt x="13940" y="20481"/>
                  </a:cubicBezTo>
                  <a:lnTo>
                    <a:pt x="19250" y="20481"/>
                  </a:lnTo>
                  <a:cubicBezTo>
                    <a:pt x="19415" y="20481"/>
                    <a:pt x="19550" y="20346"/>
                    <a:pt x="19550" y="20181"/>
                  </a:cubicBezTo>
                  <a:cubicBezTo>
                    <a:pt x="19550" y="19184"/>
                    <a:pt x="18776" y="18363"/>
                    <a:pt x="17797" y="18288"/>
                  </a:cubicBezTo>
                  <a:lnTo>
                    <a:pt x="17797" y="17002"/>
                  </a:lnTo>
                  <a:cubicBezTo>
                    <a:pt x="19303" y="16831"/>
                    <a:pt x="20481" y="15507"/>
                    <a:pt x="20481" y="13992"/>
                  </a:cubicBezTo>
                  <a:lnTo>
                    <a:pt x="20481" y="7312"/>
                  </a:lnTo>
                  <a:cubicBezTo>
                    <a:pt x="20481" y="6761"/>
                    <a:pt x="20285" y="6185"/>
                    <a:pt x="19985" y="5727"/>
                  </a:cubicBezTo>
                  <a:cubicBezTo>
                    <a:pt x="19923" y="5633"/>
                    <a:pt x="19837" y="5594"/>
                    <a:pt x="19751" y="5594"/>
                  </a:cubicBezTo>
                  <a:cubicBezTo>
                    <a:pt x="19541" y="5594"/>
                    <a:pt x="19331" y="5827"/>
                    <a:pt x="19482" y="6056"/>
                  </a:cubicBezTo>
                  <a:cubicBezTo>
                    <a:pt x="19674" y="6347"/>
                    <a:pt x="19800" y="6672"/>
                    <a:pt x="19852" y="7012"/>
                  </a:cubicBezTo>
                  <a:lnTo>
                    <a:pt x="18464" y="7012"/>
                  </a:lnTo>
                  <a:cubicBezTo>
                    <a:pt x="17931" y="7012"/>
                    <a:pt x="17497" y="7446"/>
                    <a:pt x="17497" y="7979"/>
                  </a:cubicBezTo>
                  <a:cubicBezTo>
                    <a:pt x="17497" y="8512"/>
                    <a:pt x="17931" y="8946"/>
                    <a:pt x="18464" y="8946"/>
                  </a:cubicBezTo>
                  <a:lnTo>
                    <a:pt x="19881" y="8946"/>
                  </a:lnTo>
                  <a:lnTo>
                    <a:pt x="19881" y="9708"/>
                  </a:lnTo>
                  <a:lnTo>
                    <a:pt x="18464" y="9708"/>
                  </a:lnTo>
                  <a:cubicBezTo>
                    <a:pt x="17931" y="9708"/>
                    <a:pt x="17497" y="10142"/>
                    <a:pt x="17497" y="10675"/>
                  </a:cubicBezTo>
                  <a:cubicBezTo>
                    <a:pt x="17497" y="11210"/>
                    <a:pt x="17931" y="11643"/>
                    <a:pt x="18464" y="11643"/>
                  </a:cubicBezTo>
                  <a:lnTo>
                    <a:pt x="19881" y="11643"/>
                  </a:lnTo>
                  <a:lnTo>
                    <a:pt x="19881" y="12406"/>
                  </a:lnTo>
                  <a:lnTo>
                    <a:pt x="18464" y="12406"/>
                  </a:lnTo>
                  <a:cubicBezTo>
                    <a:pt x="17931" y="12406"/>
                    <a:pt x="17497" y="12840"/>
                    <a:pt x="17497" y="13373"/>
                  </a:cubicBezTo>
                  <a:cubicBezTo>
                    <a:pt x="17497" y="13906"/>
                    <a:pt x="17931" y="14340"/>
                    <a:pt x="18464" y="14340"/>
                  </a:cubicBezTo>
                  <a:lnTo>
                    <a:pt x="19856" y="14340"/>
                  </a:lnTo>
                  <a:cubicBezTo>
                    <a:pt x="19688" y="15515"/>
                    <a:pt x="18674" y="16422"/>
                    <a:pt x="17451" y="16422"/>
                  </a:cubicBezTo>
                  <a:lnTo>
                    <a:pt x="15738" y="16422"/>
                  </a:lnTo>
                  <a:cubicBezTo>
                    <a:pt x="14516" y="16422"/>
                    <a:pt x="13502" y="15515"/>
                    <a:pt x="13333" y="14340"/>
                  </a:cubicBezTo>
                  <a:lnTo>
                    <a:pt x="14726" y="14340"/>
                  </a:lnTo>
                  <a:cubicBezTo>
                    <a:pt x="15259" y="14340"/>
                    <a:pt x="15692" y="13906"/>
                    <a:pt x="15692" y="13373"/>
                  </a:cubicBezTo>
                  <a:cubicBezTo>
                    <a:pt x="15692" y="12840"/>
                    <a:pt x="15259" y="12406"/>
                    <a:pt x="14726" y="12406"/>
                  </a:cubicBezTo>
                  <a:lnTo>
                    <a:pt x="13309" y="12406"/>
                  </a:lnTo>
                  <a:lnTo>
                    <a:pt x="13309" y="11643"/>
                  </a:lnTo>
                  <a:lnTo>
                    <a:pt x="14726" y="11643"/>
                  </a:lnTo>
                  <a:cubicBezTo>
                    <a:pt x="15259" y="11643"/>
                    <a:pt x="15692" y="11210"/>
                    <a:pt x="15692" y="10675"/>
                  </a:cubicBezTo>
                  <a:cubicBezTo>
                    <a:pt x="15692" y="10142"/>
                    <a:pt x="15259" y="9708"/>
                    <a:pt x="14726" y="9708"/>
                  </a:cubicBezTo>
                  <a:lnTo>
                    <a:pt x="13309" y="9708"/>
                  </a:lnTo>
                  <a:lnTo>
                    <a:pt x="13309" y="8946"/>
                  </a:lnTo>
                  <a:lnTo>
                    <a:pt x="14726" y="8946"/>
                  </a:lnTo>
                  <a:cubicBezTo>
                    <a:pt x="15259" y="8946"/>
                    <a:pt x="15692" y="8512"/>
                    <a:pt x="15692" y="7979"/>
                  </a:cubicBezTo>
                  <a:cubicBezTo>
                    <a:pt x="15692" y="7446"/>
                    <a:pt x="15259" y="7012"/>
                    <a:pt x="14726" y="7012"/>
                  </a:cubicBezTo>
                  <a:lnTo>
                    <a:pt x="13338" y="7012"/>
                  </a:lnTo>
                  <a:cubicBezTo>
                    <a:pt x="13518" y="5851"/>
                    <a:pt x="14526" y="4959"/>
                    <a:pt x="15738" y="4959"/>
                  </a:cubicBezTo>
                  <a:lnTo>
                    <a:pt x="17451" y="4959"/>
                  </a:lnTo>
                  <a:cubicBezTo>
                    <a:pt x="17782" y="4959"/>
                    <a:pt x="18102" y="5024"/>
                    <a:pt x="18404" y="5154"/>
                  </a:cubicBezTo>
                  <a:cubicBezTo>
                    <a:pt x="18446" y="5172"/>
                    <a:pt x="18487" y="5180"/>
                    <a:pt x="18525" y="5180"/>
                  </a:cubicBezTo>
                  <a:cubicBezTo>
                    <a:pt x="18809" y="5180"/>
                    <a:pt x="18954" y="4736"/>
                    <a:pt x="18640" y="4601"/>
                  </a:cubicBezTo>
                  <a:cubicBezTo>
                    <a:pt x="18263" y="4440"/>
                    <a:pt x="17863" y="4359"/>
                    <a:pt x="17451" y="4359"/>
                  </a:cubicBezTo>
                  <a:lnTo>
                    <a:pt x="15738" y="4359"/>
                  </a:lnTo>
                  <a:cubicBezTo>
                    <a:pt x="15368" y="4359"/>
                    <a:pt x="15012" y="4426"/>
                    <a:pt x="14684" y="4547"/>
                  </a:cubicBezTo>
                  <a:lnTo>
                    <a:pt x="14684" y="1503"/>
                  </a:lnTo>
                  <a:cubicBezTo>
                    <a:pt x="14684" y="674"/>
                    <a:pt x="14010" y="0"/>
                    <a:pt x="13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0;p73">
              <a:extLst>
                <a:ext uri="{FF2B5EF4-FFF2-40B4-BE49-F238E27FC236}">
                  <a16:creationId xmlns:a16="http://schemas.microsoft.com/office/drawing/2014/main" id="{88242C29-183F-4ADA-BD04-42EB68182437}"/>
                </a:ext>
              </a:extLst>
            </p:cNvPr>
            <p:cNvSpPr/>
            <p:nvPr/>
          </p:nvSpPr>
          <p:spPr>
            <a:xfrm>
              <a:off x="5031410" y="427490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1;p73">
              <a:extLst>
                <a:ext uri="{FF2B5EF4-FFF2-40B4-BE49-F238E27FC236}">
                  <a16:creationId xmlns:a16="http://schemas.microsoft.com/office/drawing/2014/main" id="{DC3FC6BA-D598-47E6-BA10-84A74AD7D7F3}"/>
                </a:ext>
              </a:extLst>
            </p:cNvPr>
            <p:cNvSpPr/>
            <p:nvPr/>
          </p:nvSpPr>
          <p:spPr>
            <a:xfrm>
              <a:off x="5031410" y="431200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2;p73">
              <a:extLst>
                <a:ext uri="{FF2B5EF4-FFF2-40B4-BE49-F238E27FC236}">
                  <a16:creationId xmlns:a16="http://schemas.microsoft.com/office/drawing/2014/main" id="{468193FE-02CB-409C-B02B-1A1EB161AE99}"/>
                </a:ext>
              </a:extLst>
            </p:cNvPr>
            <p:cNvSpPr/>
            <p:nvPr/>
          </p:nvSpPr>
          <p:spPr>
            <a:xfrm>
              <a:off x="5031410" y="434907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3;p73">
              <a:extLst>
                <a:ext uri="{FF2B5EF4-FFF2-40B4-BE49-F238E27FC236}">
                  <a16:creationId xmlns:a16="http://schemas.microsoft.com/office/drawing/2014/main" id="{2CF8F4EF-021F-4C8F-B8E2-AE3B2BA34FB3}"/>
                </a:ext>
              </a:extLst>
            </p:cNvPr>
            <p:cNvSpPr/>
            <p:nvPr/>
          </p:nvSpPr>
          <p:spPr>
            <a:xfrm>
              <a:off x="5031410" y="438622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4;p73">
              <a:extLst>
                <a:ext uri="{FF2B5EF4-FFF2-40B4-BE49-F238E27FC236}">
                  <a16:creationId xmlns:a16="http://schemas.microsoft.com/office/drawing/2014/main" id="{A1277C74-AD4C-41BE-83DF-D768283832CC}"/>
                </a:ext>
              </a:extLst>
            </p:cNvPr>
            <p:cNvSpPr/>
            <p:nvPr/>
          </p:nvSpPr>
          <p:spPr>
            <a:xfrm>
              <a:off x="5031410" y="442329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5;p73">
              <a:extLst>
                <a:ext uri="{FF2B5EF4-FFF2-40B4-BE49-F238E27FC236}">
                  <a16:creationId xmlns:a16="http://schemas.microsoft.com/office/drawing/2014/main" id="{0A83F6A1-5740-43E5-B52F-1066058E9F12}"/>
                </a:ext>
              </a:extLst>
            </p:cNvPr>
            <p:cNvSpPr/>
            <p:nvPr/>
          </p:nvSpPr>
          <p:spPr>
            <a:xfrm>
              <a:off x="5031410" y="446044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6;p73">
              <a:extLst>
                <a:ext uri="{FF2B5EF4-FFF2-40B4-BE49-F238E27FC236}">
                  <a16:creationId xmlns:a16="http://schemas.microsoft.com/office/drawing/2014/main" id="{07E0479E-01E1-4FA6-AB64-CB9101978921}"/>
                </a:ext>
              </a:extLst>
            </p:cNvPr>
            <p:cNvSpPr/>
            <p:nvPr/>
          </p:nvSpPr>
          <p:spPr>
            <a:xfrm>
              <a:off x="4728186" y="4349145"/>
              <a:ext cx="193262" cy="205347"/>
            </a:xfrm>
            <a:custGeom>
              <a:avLst/>
              <a:gdLst/>
              <a:ahLst/>
              <a:cxnLst/>
              <a:rect l="l" t="t" r="r" b="b"/>
              <a:pathLst>
                <a:path w="8684" h="9227" extrusionOk="0">
                  <a:moveTo>
                    <a:pt x="5397" y="0"/>
                  </a:moveTo>
                  <a:cubicBezTo>
                    <a:pt x="5335" y="0"/>
                    <a:pt x="5272" y="20"/>
                    <a:pt x="5217" y="64"/>
                  </a:cubicBezTo>
                  <a:lnTo>
                    <a:pt x="3400" y="1496"/>
                  </a:lnTo>
                  <a:lnTo>
                    <a:pt x="1503" y="1496"/>
                  </a:lnTo>
                  <a:cubicBezTo>
                    <a:pt x="674" y="1496"/>
                    <a:pt x="0" y="2170"/>
                    <a:pt x="0" y="2999"/>
                  </a:cubicBezTo>
                  <a:lnTo>
                    <a:pt x="0" y="5390"/>
                  </a:lnTo>
                  <a:cubicBezTo>
                    <a:pt x="0" y="5584"/>
                    <a:pt x="150" y="5681"/>
                    <a:pt x="300" y="5681"/>
                  </a:cubicBezTo>
                  <a:cubicBezTo>
                    <a:pt x="451" y="5681"/>
                    <a:pt x="601" y="5584"/>
                    <a:pt x="601" y="5390"/>
                  </a:cubicBezTo>
                  <a:lnTo>
                    <a:pt x="601" y="2999"/>
                  </a:lnTo>
                  <a:cubicBezTo>
                    <a:pt x="601" y="2501"/>
                    <a:pt x="1005" y="2097"/>
                    <a:pt x="1503" y="2097"/>
                  </a:cubicBezTo>
                  <a:lnTo>
                    <a:pt x="3502" y="2097"/>
                  </a:lnTo>
                  <a:cubicBezTo>
                    <a:pt x="3570" y="2097"/>
                    <a:pt x="3636" y="2074"/>
                    <a:pt x="3689" y="2032"/>
                  </a:cubicBezTo>
                  <a:lnTo>
                    <a:pt x="5102" y="917"/>
                  </a:lnTo>
                  <a:lnTo>
                    <a:pt x="5102" y="1796"/>
                  </a:lnTo>
                  <a:cubicBezTo>
                    <a:pt x="5102" y="1962"/>
                    <a:pt x="5236" y="2097"/>
                    <a:pt x="5402" y="2097"/>
                  </a:cubicBezTo>
                  <a:lnTo>
                    <a:pt x="7182" y="2097"/>
                  </a:lnTo>
                  <a:cubicBezTo>
                    <a:pt x="7678" y="2097"/>
                    <a:pt x="8084" y="2501"/>
                    <a:pt x="8084" y="2999"/>
                  </a:cubicBezTo>
                  <a:lnTo>
                    <a:pt x="8084" y="7724"/>
                  </a:lnTo>
                  <a:cubicBezTo>
                    <a:pt x="8084" y="8221"/>
                    <a:pt x="7680" y="8626"/>
                    <a:pt x="7182" y="8626"/>
                  </a:cubicBezTo>
                  <a:lnTo>
                    <a:pt x="1503" y="8626"/>
                  </a:lnTo>
                  <a:cubicBezTo>
                    <a:pt x="1005" y="8626"/>
                    <a:pt x="601" y="8221"/>
                    <a:pt x="601" y="7724"/>
                  </a:cubicBezTo>
                  <a:lnTo>
                    <a:pt x="601" y="6987"/>
                  </a:lnTo>
                  <a:cubicBezTo>
                    <a:pt x="601" y="6793"/>
                    <a:pt x="451" y="6696"/>
                    <a:pt x="300" y="6696"/>
                  </a:cubicBezTo>
                  <a:cubicBezTo>
                    <a:pt x="150" y="6696"/>
                    <a:pt x="0" y="6793"/>
                    <a:pt x="0" y="6987"/>
                  </a:cubicBezTo>
                  <a:lnTo>
                    <a:pt x="0" y="7724"/>
                  </a:lnTo>
                  <a:cubicBezTo>
                    <a:pt x="0" y="8552"/>
                    <a:pt x="674" y="9226"/>
                    <a:pt x="1503" y="9226"/>
                  </a:cubicBezTo>
                  <a:lnTo>
                    <a:pt x="7182" y="9226"/>
                  </a:lnTo>
                  <a:cubicBezTo>
                    <a:pt x="8009" y="9226"/>
                    <a:pt x="8683" y="8552"/>
                    <a:pt x="8683" y="7724"/>
                  </a:cubicBezTo>
                  <a:lnTo>
                    <a:pt x="8683" y="2999"/>
                  </a:lnTo>
                  <a:cubicBezTo>
                    <a:pt x="8683" y="2170"/>
                    <a:pt x="8009" y="1496"/>
                    <a:pt x="7182" y="1496"/>
                  </a:cubicBezTo>
                  <a:lnTo>
                    <a:pt x="5702" y="1496"/>
                  </a:lnTo>
                  <a:lnTo>
                    <a:pt x="5702" y="298"/>
                  </a:lnTo>
                  <a:cubicBezTo>
                    <a:pt x="5702" y="123"/>
                    <a:pt x="555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7;p73">
              <a:extLst>
                <a:ext uri="{FF2B5EF4-FFF2-40B4-BE49-F238E27FC236}">
                  <a16:creationId xmlns:a16="http://schemas.microsoft.com/office/drawing/2014/main" id="{6C7540D1-5CB4-43FB-B902-6B53C1C17F55}"/>
                </a:ext>
              </a:extLst>
            </p:cNvPr>
            <p:cNvSpPr/>
            <p:nvPr/>
          </p:nvSpPr>
          <p:spPr>
            <a:xfrm>
              <a:off x="4771338" y="4417780"/>
              <a:ext cx="105511" cy="98745"/>
            </a:xfrm>
            <a:custGeom>
              <a:avLst/>
              <a:gdLst/>
              <a:ahLst/>
              <a:cxnLst/>
              <a:rect l="l" t="t" r="r" b="b"/>
              <a:pathLst>
                <a:path w="4741" h="4437" extrusionOk="0">
                  <a:moveTo>
                    <a:pt x="2403" y="975"/>
                  </a:moveTo>
                  <a:lnTo>
                    <a:pt x="2757" y="1694"/>
                  </a:lnTo>
                  <a:cubicBezTo>
                    <a:pt x="2801" y="1782"/>
                    <a:pt x="2885" y="1844"/>
                    <a:pt x="2983" y="1858"/>
                  </a:cubicBezTo>
                  <a:lnTo>
                    <a:pt x="3775" y="1972"/>
                  </a:lnTo>
                  <a:lnTo>
                    <a:pt x="3202" y="2532"/>
                  </a:lnTo>
                  <a:cubicBezTo>
                    <a:pt x="3132" y="2601"/>
                    <a:pt x="3100" y="2700"/>
                    <a:pt x="3117" y="2798"/>
                  </a:cubicBezTo>
                  <a:lnTo>
                    <a:pt x="3251" y="3587"/>
                  </a:lnTo>
                  <a:lnTo>
                    <a:pt x="3251" y="3587"/>
                  </a:lnTo>
                  <a:lnTo>
                    <a:pt x="2542" y="3215"/>
                  </a:lnTo>
                  <a:cubicBezTo>
                    <a:pt x="2495" y="3192"/>
                    <a:pt x="2449" y="3180"/>
                    <a:pt x="2403" y="3180"/>
                  </a:cubicBezTo>
                  <a:cubicBezTo>
                    <a:pt x="2356" y="3180"/>
                    <a:pt x="2310" y="3192"/>
                    <a:pt x="2263" y="3215"/>
                  </a:cubicBezTo>
                  <a:lnTo>
                    <a:pt x="1554" y="3587"/>
                  </a:lnTo>
                  <a:lnTo>
                    <a:pt x="1690" y="2798"/>
                  </a:lnTo>
                  <a:cubicBezTo>
                    <a:pt x="1706" y="2700"/>
                    <a:pt x="1674" y="2601"/>
                    <a:pt x="1603" y="2532"/>
                  </a:cubicBezTo>
                  <a:lnTo>
                    <a:pt x="1030" y="1972"/>
                  </a:lnTo>
                  <a:lnTo>
                    <a:pt x="1822" y="1858"/>
                  </a:lnTo>
                  <a:cubicBezTo>
                    <a:pt x="1920" y="1844"/>
                    <a:pt x="2004" y="1782"/>
                    <a:pt x="2049" y="1694"/>
                  </a:cubicBezTo>
                  <a:lnTo>
                    <a:pt x="2403" y="975"/>
                  </a:lnTo>
                  <a:close/>
                  <a:moveTo>
                    <a:pt x="2403" y="0"/>
                  </a:moveTo>
                  <a:cubicBezTo>
                    <a:pt x="2296" y="0"/>
                    <a:pt x="2188" y="55"/>
                    <a:pt x="2135" y="165"/>
                  </a:cubicBezTo>
                  <a:lnTo>
                    <a:pt x="1580" y="1288"/>
                  </a:lnTo>
                  <a:lnTo>
                    <a:pt x="342" y="1467"/>
                  </a:lnTo>
                  <a:cubicBezTo>
                    <a:pt x="100" y="1502"/>
                    <a:pt x="1" y="1808"/>
                    <a:pt x="177" y="1979"/>
                  </a:cubicBezTo>
                  <a:lnTo>
                    <a:pt x="1071" y="2852"/>
                  </a:lnTo>
                  <a:lnTo>
                    <a:pt x="860" y="4085"/>
                  </a:lnTo>
                  <a:cubicBezTo>
                    <a:pt x="831" y="4261"/>
                    <a:pt x="979" y="4436"/>
                    <a:pt x="1158" y="4436"/>
                  </a:cubicBezTo>
                  <a:cubicBezTo>
                    <a:pt x="1202" y="4436"/>
                    <a:pt x="1249" y="4425"/>
                    <a:pt x="1295" y="4401"/>
                  </a:cubicBezTo>
                  <a:lnTo>
                    <a:pt x="2403" y="3818"/>
                  </a:lnTo>
                  <a:lnTo>
                    <a:pt x="3510" y="4401"/>
                  </a:lnTo>
                  <a:cubicBezTo>
                    <a:pt x="3554" y="4424"/>
                    <a:pt x="3600" y="4434"/>
                    <a:pt x="3645" y="4434"/>
                  </a:cubicBezTo>
                  <a:cubicBezTo>
                    <a:pt x="3820" y="4434"/>
                    <a:pt x="3978" y="4276"/>
                    <a:pt x="3945" y="4085"/>
                  </a:cubicBezTo>
                  <a:lnTo>
                    <a:pt x="3734" y="2852"/>
                  </a:lnTo>
                  <a:lnTo>
                    <a:pt x="4630" y="1979"/>
                  </a:lnTo>
                  <a:cubicBezTo>
                    <a:pt x="4711" y="1899"/>
                    <a:pt x="4741" y="1779"/>
                    <a:pt x="4705" y="1671"/>
                  </a:cubicBezTo>
                  <a:cubicBezTo>
                    <a:pt x="4670" y="1562"/>
                    <a:pt x="4577" y="1484"/>
                    <a:pt x="4463" y="1467"/>
                  </a:cubicBezTo>
                  <a:lnTo>
                    <a:pt x="3225" y="1288"/>
                  </a:lnTo>
                  <a:lnTo>
                    <a:pt x="2672" y="165"/>
                  </a:lnTo>
                  <a:cubicBezTo>
                    <a:pt x="2618" y="55"/>
                    <a:pt x="2510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CUMPLIDOS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funcional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Diseñar una aplicación intuitiva y funcional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TrueSkill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Integrar un sistema de puntuaci</a:t>
            </a:r>
            <a:r>
              <a:rPr lang="es-ES" dirty="0"/>
              <a:t>ón equitativo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Garantizar el </a:t>
            </a:r>
            <a:r>
              <a:rPr lang="es-ES" dirty="0"/>
              <a:t>máximo</a:t>
            </a:r>
            <a:r>
              <a:rPr lang="en" dirty="0"/>
              <a:t> rendimiento junto a una interfaz intuitiva y fluida</a:t>
            </a:r>
            <a:endParaRPr dirty="0"/>
          </a:p>
        </p:txBody>
      </p:sp>
      <p:grpSp>
        <p:nvGrpSpPr>
          <p:cNvPr id="36" name="Google Shape;2050;p73">
            <a:extLst>
              <a:ext uri="{FF2B5EF4-FFF2-40B4-BE49-F238E27FC236}">
                <a16:creationId xmlns:a16="http://schemas.microsoft.com/office/drawing/2014/main" id="{02519051-26FD-4795-A130-1DBB376C5A3E}"/>
              </a:ext>
            </a:extLst>
          </p:cNvPr>
          <p:cNvGrpSpPr/>
          <p:nvPr/>
        </p:nvGrpSpPr>
        <p:grpSpPr>
          <a:xfrm>
            <a:off x="3574864" y="2006120"/>
            <a:ext cx="460100" cy="455760"/>
            <a:chOff x="7291984" y="1230842"/>
            <a:chExt cx="460100" cy="455760"/>
          </a:xfrm>
        </p:grpSpPr>
        <p:sp>
          <p:nvSpPr>
            <p:cNvPr id="37" name="Google Shape;2051;p73">
              <a:extLst>
                <a:ext uri="{FF2B5EF4-FFF2-40B4-BE49-F238E27FC236}">
                  <a16:creationId xmlns:a16="http://schemas.microsoft.com/office/drawing/2014/main" id="{C0C4A4BD-D5F4-48C0-B3A0-14E5A253E6A7}"/>
                </a:ext>
              </a:extLst>
            </p:cNvPr>
            <p:cNvSpPr/>
            <p:nvPr/>
          </p:nvSpPr>
          <p:spPr>
            <a:xfrm>
              <a:off x="7373059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9" y="0"/>
                  </a:moveTo>
                  <a:cubicBezTo>
                    <a:pt x="1072" y="0"/>
                    <a:pt x="925" y="99"/>
                    <a:pt x="918" y="298"/>
                  </a:cubicBezTo>
                  <a:lnTo>
                    <a:pt x="918" y="819"/>
                  </a:lnTo>
                  <a:lnTo>
                    <a:pt x="399" y="819"/>
                  </a:lnTo>
                  <a:cubicBezTo>
                    <a:pt x="1" y="833"/>
                    <a:pt x="2" y="1405"/>
                    <a:pt x="399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2" y="2137"/>
                    <a:pt x="1519" y="1939"/>
                  </a:cubicBezTo>
                  <a:lnTo>
                    <a:pt x="1519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9" y="819"/>
                  </a:lnTo>
                  <a:lnTo>
                    <a:pt x="1519" y="298"/>
                  </a:lnTo>
                  <a:cubicBezTo>
                    <a:pt x="1512" y="99"/>
                    <a:pt x="1365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52;p73">
              <a:extLst>
                <a:ext uri="{FF2B5EF4-FFF2-40B4-BE49-F238E27FC236}">
                  <a16:creationId xmlns:a16="http://schemas.microsoft.com/office/drawing/2014/main" id="{D37F36AA-FFB7-431A-97CD-E2278C2E2065}"/>
                </a:ext>
              </a:extLst>
            </p:cNvPr>
            <p:cNvSpPr/>
            <p:nvPr/>
          </p:nvSpPr>
          <p:spPr>
            <a:xfrm>
              <a:off x="7310834" y="1230842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7" y="0"/>
                  </a:moveTo>
                  <a:cubicBezTo>
                    <a:pt x="1070" y="0"/>
                    <a:pt x="924" y="99"/>
                    <a:pt x="917" y="298"/>
                  </a:cubicBezTo>
                  <a:lnTo>
                    <a:pt x="917" y="819"/>
                  </a:lnTo>
                  <a:lnTo>
                    <a:pt x="398" y="819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7" y="1418"/>
                  </a:lnTo>
                  <a:lnTo>
                    <a:pt x="917" y="1938"/>
                  </a:lnTo>
                  <a:cubicBezTo>
                    <a:pt x="924" y="2137"/>
                    <a:pt x="1070" y="2236"/>
                    <a:pt x="1217" y="2236"/>
                  </a:cubicBezTo>
                  <a:cubicBezTo>
                    <a:pt x="1364" y="2236"/>
                    <a:pt x="1511" y="2137"/>
                    <a:pt x="1517" y="1938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5" y="1404"/>
                    <a:pt x="2434" y="831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53;p73">
              <a:extLst>
                <a:ext uri="{FF2B5EF4-FFF2-40B4-BE49-F238E27FC236}">
                  <a16:creationId xmlns:a16="http://schemas.microsoft.com/office/drawing/2014/main" id="{06E50AF7-3A71-4B03-9B4D-0D39F966E3FE}"/>
                </a:ext>
              </a:extLst>
            </p:cNvPr>
            <p:cNvSpPr/>
            <p:nvPr/>
          </p:nvSpPr>
          <p:spPr>
            <a:xfrm>
              <a:off x="7291984" y="1376478"/>
              <a:ext cx="54169" cy="49784"/>
            </a:xfrm>
            <a:custGeom>
              <a:avLst/>
              <a:gdLst/>
              <a:ahLst/>
              <a:cxnLst/>
              <a:rect l="l" t="t" r="r" b="b"/>
              <a:pathLst>
                <a:path w="2434" h="2237" extrusionOk="0">
                  <a:moveTo>
                    <a:pt x="1217" y="1"/>
                  </a:moveTo>
                  <a:cubicBezTo>
                    <a:pt x="1070" y="1"/>
                    <a:pt x="924" y="100"/>
                    <a:pt x="917" y="298"/>
                  </a:cubicBezTo>
                  <a:lnTo>
                    <a:pt x="917" y="819"/>
                  </a:lnTo>
                  <a:lnTo>
                    <a:pt x="397" y="819"/>
                  </a:lnTo>
                  <a:cubicBezTo>
                    <a:pt x="1" y="833"/>
                    <a:pt x="1" y="1406"/>
                    <a:pt x="397" y="1418"/>
                  </a:cubicBezTo>
                  <a:lnTo>
                    <a:pt x="917" y="1418"/>
                  </a:lnTo>
                  <a:lnTo>
                    <a:pt x="917" y="1939"/>
                  </a:lnTo>
                  <a:cubicBezTo>
                    <a:pt x="924" y="2137"/>
                    <a:pt x="1070" y="2237"/>
                    <a:pt x="1217" y="2237"/>
                  </a:cubicBezTo>
                  <a:cubicBezTo>
                    <a:pt x="1364" y="2237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3" y="1404"/>
                    <a:pt x="2433" y="833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100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54;p73">
              <a:extLst>
                <a:ext uri="{FF2B5EF4-FFF2-40B4-BE49-F238E27FC236}">
                  <a16:creationId xmlns:a16="http://schemas.microsoft.com/office/drawing/2014/main" id="{0915C668-85C0-4D4B-9217-31E9E8981ECA}"/>
                </a:ext>
              </a:extLst>
            </p:cNvPr>
            <p:cNvSpPr/>
            <p:nvPr/>
          </p:nvSpPr>
          <p:spPr>
            <a:xfrm>
              <a:off x="7616796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0"/>
                  </a:moveTo>
                  <a:cubicBezTo>
                    <a:pt x="1071" y="0"/>
                    <a:pt x="924" y="99"/>
                    <a:pt x="918" y="298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1" y="833"/>
                    <a:pt x="1" y="1405"/>
                    <a:pt x="397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8" y="2236"/>
                  </a:cubicBezTo>
                  <a:cubicBezTo>
                    <a:pt x="1364" y="2236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55;p73">
              <a:extLst>
                <a:ext uri="{FF2B5EF4-FFF2-40B4-BE49-F238E27FC236}">
                  <a16:creationId xmlns:a16="http://schemas.microsoft.com/office/drawing/2014/main" id="{DA2F5E06-E002-4FFF-AF2D-A2E76EF04861}"/>
                </a:ext>
              </a:extLst>
            </p:cNvPr>
            <p:cNvSpPr/>
            <p:nvPr/>
          </p:nvSpPr>
          <p:spPr>
            <a:xfrm>
              <a:off x="7679065" y="1230842"/>
              <a:ext cx="54146" cy="49784"/>
            </a:xfrm>
            <a:custGeom>
              <a:avLst/>
              <a:gdLst/>
              <a:ahLst/>
              <a:cxnLst/>
              <a:rect l="l" t="t" r="r" b="b"/>
              <a:pathLst>
                <a:path w="2433" h="2237" extrusionOk="0">
                  <a:moveTo>
                    <a:pt x="1216" y="0"/>
                  </a:moveTo>
                  <a:cubicBezTo>
                    <a:pt x="1070" y="0"/>
                    <a:pt x="923" y="99"/>
                    <a:pt x="916" y="298"/>
                  </a:cubicBezTo>
                  <a:lnTo>
                    <a:pt x="916" y="819"/>
                  </a:lnTo>
                  <a:lnTo>
                    <a:pt x="397" y="819"/>
                  </a:lnTo>
                  <a:cubicBezTo>
                    <a:pt x="0" y="832"/>
                    <a:pt x="0" y="1404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7"/>
                    <a:pt x="1070" y="2236"/>
                    <a:pt x="1216" y="2236"/>
                  </a:cubicBezTo>
                  <a:cubicBezTo>
                    <a:pt x="1363" y="2236"/>
                    <a:pt x="1510" y="2137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3" y="1404"/>
                    <a:pt x="2433" y="831"/>
                    <a:pt x="2036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56;p73">
              <a:extLst>
                <a:ext uri="{FF2B5EF4-FFF2-40B4-BE49-F238E27FC236}">
                  <a16:creationId xmlns:a16="http://schemas.microsoft.com/office/drawing/2014/main" id="{A52877F8-70CC-49BF-BBBE-D1560BA7668D}"/>
                </a:ext>
              </a:extLst>
            </p:cNvPr>
            <p:cNvSpPr/>
            <p:nvPr/>
          </p:nvSpPr>
          <p:spPr>
            <a:xfrm>
              <a:off x="7697915" y="1376456"/>
              <a:ext cx="54169" cy="49807"/>
            </a:xfrm>
            <a:custGeom>
              <a:avLst/>
              <a:gdLst/>
              <a:ahLst/>
              <a:cxnLst/>
              <a:rect l="l" t="t" r="r" b="b"/>
              <a:pathLst>
                <a:path w="2434" h="2238" extrusionOk="0">
                  <a:moveTo>
                    <a:pt x="1217" y="1"/>
                  </a:moveTo>
                  <a:cubicBezTo>
                    <a:pt x="1051" y="1"/>
                    <a:pt x="916" y="134"/>
                    <a:pt x="916" y="299"/>
                  </a:cubicBezTo>
                  <a:lnTo>
                    <a:pt x="916" y="820"/>
                  </a:lnTo>
                  <a:lnTo>
                    <a:pt x="397" y="820"/>
                  </a:lnTo>
                  <a:cubicBezTo>
                    <a:pt x="0" y="834"/>
                    <a:pt x="0" y="1407"/>
                    <a:pt x="397" y="1419"/>
                  </a:cubicBezTo>
                  <a:lnTo>
                    <a:pt x="916" y="1419"/>
                  </a:lnTo>
                  <a:lnTo>
                    <a:pt x="916" y="1940"/>
                  </a:lnTo>
                  <a:cubicBezTo>
                    <a:pt x="923" y="2138"/>
                    <a:pt x="1070" y="2238"/>
                    <a:pt x="1217" y="2238"/>
                  </a:cubicBezTo>
                  <a:cubicBezTo>
                    <a:pt x="1363" y="2238"/>
                    <a:pt x="1510" y="2138"/>
                    <a:pt x="1517" y="1940"/>
                  </a:cubicBezTo>
                  <a:lnTo>
                    <a:pt x="1517" y="1419"/>
                  </a:lnTo>
                  <a:lnTo>
                    <a:pt x="2036" y="1419"/>
                  </a:lnTo>
                  <a:cubicBezTo>
                    <a:pt x="2433" y="1405"/>
                    <a:pt x="2433" y="834"/>
                    <a:pt x="2036" y="820"/>
                  </a:cubicBezTo>
                  <a:lnTo>
                    <a:pt x="1517" y="820"/>
                  </a:lnTo>
                  <a:lnTo>
                    <a:pt x="1517" y="299"/>
                  </a:lnTo>
                  <a:cubicBezTo>
                    <a:pt x="1517" y="134"/>
                    <a:pt x="138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7;p73">
              <a:extLst>
                <a:ext uri="{FF2B5EF4-FFF2-40B4-BE49-F238E27FC236}">
                  <a16:creationId xmlns:a16="http://schemas.microsoft.com/office/drawing/2014/main" id="{2AA04AEB-0AEE-4E7D-8119-BEFB83D4FE28}"/>
                </a:ext>
              </a:extLst>
            </p:cNvPr>
            <p:cNvSpPr/>
            <p:nvPr/>
          </p:nvSpPr>
          <p:spPr>
            <a:xfrm>
              <a:off x="7294143" y="1408637"/>
              <a:ext cx="455827" cy="277965"/>
            </a:xfrm>
            <a:custGeom>
              <a:avLst/>
              <a:gdLst/>
              <a:ahLst/>
              <a:cxnLst/>
              <a:rect l="l" t="t" r="r" b="b"/>
              <a:pathLst>
                <a:path w="20482" h="12490" extrusionOk="0">
                  <a:moveTo>
                    <a:pt x="6840" y="2524"/>
                  </a:moveTo>
                  <a:lnTo>
                    <a:pt x="6840" y="10489"/>
                  </a:lnTo>
                  <a:lnTo>
                    <a:pt x="1239" y="10489"/>
                  </a:lnTo>
                  <a:lnTo>
                    <a:pt x="1239" y="3023"/>
                  </a:lnTo>
                  <a:cubicBezTo>
                    <a:pt x="1239" y="2748"/>
                    <a:pt x="1465" y="2524"/>
                    <a:pt x="1740" y="2524"/>
                  </a:cubicBezTo>
                  <a:close/>
                  <a:moveTo>
                    <a:pt x="12539" y="601"/>
                  </a:moveTo>
                  <a:cubicBezTo>
                    <a:pt x="12815" y="601"/>
                    <a:pt x="13040" y="825"/>
                    <a:pt x="13040" y="1101"/>
                  </a:cubicBezTo>
                  <a:lnTo>
                    <a:pt x="13040" y="10489"/>
                  </a:lnTo>
                  <a:lnTo>
                    <a:pt x="7439" y="10489"/>
                  </a:lnTo>
                  <a:lnTo>
                    <a:pt x="7439" y="1101"/>
                  </a:lnTo>
                  <a:cubicBezTo>
                    <a:pt x="7439" y="825"/>
                    <a:pt x="7665" y="601"/>
                    <a:pt x="7940" y="601"/>
                  </a:cubicBezTo>
                  <a:close/>
                  <a:moveTo>
                    <a:pt x="7940" y="1"/>
                  </a:moveTo>
                  <a:cubicBezTo>
                    <a:pt x="7334" y="1"/>
                    <a:pt x="6840" y="496"/>
                    <a:pt x="6840" y="1101"/>
                  </a:cubicBezTo>
                  <a:lnTo>
                    <a:pt x="6840" y="1923"/>
                  </a:lnTo>
                  <a:lnTo>
                    <a:pt x="1740" y="1923"/>
                  </a:lnTo>
                  <a:cubicBezTo>
                    <a:pt x="1134" y="1923"/>
                    <a:pt x="640" y="2417"/>
                    <a:pt x="640" y="3023"/>
                  </a:cubicBezTo>
                  <a:lnTo>
                    <a:pt x="640" y="10556"/>
                  </a:lnTo>
                  <a:cubicBezTo>
                    <a:pt x="267" y="10700"/>
                    <a:pt x="0" y="11065"/>
                    <a:pt x="0" y="11489"/>
                  </a:cubicBezTo>
                  <a:lnTo>
                    <a:pt x="0" y="12189"/>
                  </a:lnTo>
                  <a:cubicBezTo>
                    <a:pt x="0" y="12355"/>
                    <a:pt x="135" y="12489"/>
                    <a:pt x="300" y="12489"/>
                  </a:cubicBezTo>
                  <a:lnTo>
                    <a:pt x="3147" y="12489"/>
                  </a:lnTo>
                  <a:cubicBezTo>
                    <a:pt x="3544" y="12476"/>
                    <a:pt x="3544" y="11903"/>
                    <a:pt x="3147" y="11889"/>
                  </a:cubicBezTo>
                  <a:lnTo>
                    <a:pt x="601" y="11889"/>
                  </a:lnTo>
                  <a:lnTo>
                    <a:pt x="601" y="11489"/>
                  </a:lnTo>
                  <a:cubicBezTo>
                    <a:pt x="601" y="11268"/>
                    <a:pt x="780" y="11089"/>
                    <a:pt x="1000" y="11089"/>
                  </a:cubicBezTo>
                  <a:lnTo>
                    <a:pt x="19481" y="11089"/>
                  </a:lnTo>
                  <a:cubicBezTo>
                    <a:pt x="19701" y="11089"/>
                    <a:pt x="19881" y="11268"/>
                    <a:pt x="19881" y="11489"/>
                  </a:cubicBezTo>
                  <a:lnTo>
                    <a:pt x="19881" y="11889"/>
                  </a:lnTo>
                  <a:lnTo>
                    <a:pt x="4814" y="11889"/>
                  </a:lnTo>
                  <a:cubicBezTo>
                    <a:pt x="4417" y="11903"/>
                    <a:pt x="4417" y="12476"/>
                    <a:pt x="4814" y="12489"/>
                  </a:cubicBezTo>
                  <a:lnTo>
                    <a:pt x="20181" y="12489"/>
                  </a:lnTo>
                  <a:cubicBezTo>
                    <a:pt x="20346" y="12489"/>
                    <a:pt x="20481" y="12355"/>
                    <a:pt x="20481" y="12189"/>
                  </a:cubicBezTo>
                  <a:lnTo>
                    <a:pt x="20481" y="11489"/>
                  </a:lnTo>
                  <a:cubicBezTo>
                    <a:pt x="20481" y="11065"/>
                    <a:pt x="20214" y="10700"/>
                    <a:pt x="19841" y="10556"/>
                  </a:cubicBezTo>
                  <a:lnTo>
                    <a:pt x="19841" y="4349"/>
                  </a:lnTo>
                  <a:cubicBezTo>
                    <a:pt x="19841" y="3742"/>
                    <a:pt x="19346" y="3249"/>
                    <a:pt x="18741" y="3249"/>
                  </a:cubicBezTo>
                  <a:lnTo>
                    <a:pt x="17198" y="3249"/>
                  </a:lnTo>
                  <a:cubicBezTo>
                    <a:pt x="16801" y="3262"/>
                    <a:pt x="16801" y="3835"/>
                    <a:pt x="17198" y="3849"/>
                  </a:cubicBezTo>
                  <a:lnTo>
                    <a:pt x="18741" y="3849"/>
                  </a:lnTo>
                  <a:cubicBezTo>
                    <a:pt x="19016" y="3849"/>
                    <a:pt x="19240" y="4073"/>
                    <a:pt x="19240" y="4349"/>
                  </a:cubicBezTo>
                  <a:lnTo>
                    <a:pt x="19240" y="10489"/>
                  </a:lnTo>
                  <a:lnTo>
                    <a:pt x="13641" y="10489"/>
                  </a:lnTo>
                  <a:lnTo>
                    <a:pt x="13641" y="3849"/>
                  </a:lnTo>
                  <a:lnTo>
                    <a:pt x="15600" y="3849"/>
                  </a:lnTo>
                  <a:cubicBezTo>
                    <a:pt x="15997" y="3835"/>
                    <a:pt x="15997" y="3262"/>
                    <a:pt x="15600" y="3249"/>
                  </a:cubicBezTo>
                  <a:lnTo>
                    <a:pt x="13641" y="3249"/>
                  </a:lnTo>
                  <a:lnTo>
                    <a:pt x="13641" y="1101"/>
                  </a:lnTo>
                  <a:cubicBezTo>
                    <a:pt x="13641" y="496"/>
                    <a:pt x="13146" y="1"/>
                    <a:pt x="1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8;p73">
              <a:extLst>
                <a:ext uri="{FF2B5EF4-FFF2-40B4-BE49-F238E27FC236}">
                  <a16:creationId xmlns:a16="http://schemas.microsoft.com/office/drawing/2014/main" id="{D2DB62FA-B3CB-4BC8-8971-7DEC561140FE}"/>
                </a:ext>
              </a:extLst>
            </p:cNvPr>
            <p:cNvSpPr/>
            <p:nvPr/>
          </p:nvSpPr>
          <p:spPr>
            <a:xfrm>
              <a:off x="7502449" y="1452012"/>
              <a:ext cx="28086" cy="71995"/>
            </a:xfrm>
            <a:custGeom>
              <a:avLst/>
              <a:gdLst/>
              <a:ahLst/>
              <a:cxnLst/>
              <a:rect l="l" t="t" r="r" b="b"/>
              <a:pathLst>
                <a:path w="1262" h="3235" extrusionOk="0">
                  <a:moveTo>
                    <a:pt x="399" y="0"/>
                  </a:moveTo>
                  <a:cubicBezTo>
                    <a:pt x="0" y="14"/>
                    <a:pt x="0" y="586"/>
                    <a:pt x="399" y="599"/>
                  </a:cubicBezTo>
                  <a:lnTo>
                    <a:pt x="662" y="599"/>
                  </a:lnTo>
                  <a:lnTo>
                    <a:pt x="662" y="2937"/>
                  </a:lnTo>
                  <a:cubicBezTo>
                    <a:pt x="669" y="3136"/>
                    <a:pt x="816" y="3235"/>
                    <a:pt x="962" y="3235"/>
                  </a:cubicBezTo>
                  <a:cubicBezTo>
                    <a:pt x="1109" y="3235"/>
                    <a:pt x="1255" y="3136"/>
                    <a:pt x="1261" y="2937"/>
                  </a:cubicBezTo>
                  <a:lnTo>
                    <a:pt x="1261" y="299"/>
                  </a:lnTo>
                  <a:cubicBezTo>
                    <a:pt x="1261" y="134"/>
                    <a:pt x="1128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59;p73">
              <a:extLst>
                <a:ext uri="{FF2B5EF4-FFF2-40B4-BE49-F238E27FC236}">
                  <a16:creationId xmlns:a16="http://schemas.microsoft.com/office/drawing/2014/main" id="{7A46D72F-5C11-4AFF-B9CD-DD23CB3BAE38}"/>
                </a:ext>
              </a:extLst>
            </p:cNvPr>
            <p:cNvSpPr/>
            <p:nvPr/>
          </p:nvSpPr>
          <p:spPr>
            <a:xfrm>
              <a:off x="7359127" y="1489133"/>
              <a:ext cx="47781" cy="72952"/>
            </a:xfrm>
            <a:custGeom>
              <a:avLst/>
              <a:gdLst/>
              <a:ahLst/>
              <a:cxnLst/>
              <a:rect l="l" t="t" r="r" b="b"/>
              <a:pathLst>
                <a:path w="2147" h="3278" extrusionOk="0">
                  <a:moveTo>
                    <a:pt x="1052" y="1"/>
                  </a:moveTo>
                  <a:cubicBezTo>
                    <a:pt x="636" y="1"/>
                    <a:pt x="220" y="252"/>
                    <a:pt x="101" y="782"/>
                  </a:cubicBezTo>
                  <a:cubicBezTo>
                    <a:pt x="69" y="944"/>
                    <a:pt x="175" y="1102"/>
                    <a:pt x="337" y="1134"/>
                  </a:cubicBezTo>
                  <a:lnTo>
                    <a:pt x="339" y="1134"/>
                  </a:lnTo>
                  <a:cubicBezTo>
                    <a:pt x="357" y="1138"/>
                    <a:pt x="376" y="1140"/>
                    <a:pt x="395" y="1140"/>
                  </a:cubicBezTo>
                  <a:cubicBezTo>
                    <a:pt x="536" y="1140"/>
                    <a:pt x="662" y="1040"/>
                    <a:pt x="689" y="897"/>
                  </a:cubicBezTo>
                  <a:cubicBezTo>
                    <a:pt x="725" y="722"/>
                    <a:pt x="879" y="595"/>
                    <a:pt x="1057" y="595"/>
                  </a:cubicBezTo>
                  <a:cubicBezTo>
                    <a:pt x="1264" y="595"/>
                    <a:pt x="1432" y="764"/>
                    <a:pt x="1432" y="971"/>
                  </a:cubicBezTo>
                  <a:cubicBezTo>
                    <a:pt x="1432" y="1372"/>
                    <a:pt x="705" y="2257"/>
                    <a:pt x="187" y="2758"/>
                  </a:cubicBezTo>
                  <a:cubicBezTo>
                    <a:pt x="0" y="2941"/>
                    <a:pt x="95" y="3278"/>
                    <a:pt x="300" y="3278"/>
                  </a:cubicBezTo>
                  <a:lnTo>
                    <a:pt x="1848" y="3278"/>
                  </a:lnTo>
                  <a:cubicBezTo>
                    <a:pt x="1848" y="3278"/>
                    <a:pt x="2146" y="3140"/>
                    <a:pt x="2145" y="2974"/>
                  </a:cubicBezTo>
                  <a:cubicBezTo>
                    <a:pt x="2142" y="2811"/>
                    <a:pt x="2010" y="2679"/>
                    <a:pt x="1846" y="2679"/>
                  </a:cubicBezTo>
                  <a:cubicBezTo>
                    <a:pt x="1844" y="2679"/>
                    <a:pt x="1842" y="2679"/>
                    <a:pt x="1840" y="2679"/>
                  </a:cubicBezTo>
                  <a:cubicBezTo>
                    <a:pt x="1584" y="2682"/>
                    <a:pt x="1314" y="2683"/>
                    <a:pt x="1080" y="2685"/>
                  </a:cubicBezTo>
                  <a:cubicBezTo>
                    <a:pt x="1151" y="2605"/>
                    <a:pt x="1223" y="2518"/>
                    <a:pt x="1296" y="2427"/>
                  </a:cubicBezTo>
                  <a:cubicBezTo>
                    <a:pt x="1791" y="1818"/>
                    <a:pt x="2033" y="1341"/>
                    <a:pt x="2033" y="971"/>
                  </a:cubicBezTo>
                  <a:cubicBezTo>
                    <a:pt x="2016" y="339"/>
                    <a:pt x="1534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60;p73">
              <a:extLst>
                <a:ext uri="{FF2B5EF4-FFF2-40B4-BE49-F238E27FC236}">
                  <a16:creationId xmlns:a16="http://schemas.microsoft.com/office/drawing/2014/main" id="{81F3FE5E-409B-4ADD-AC23-B0898F550116}"/>
                </a:ext>
              </a:extLst>
            </p:cNvPr>
            <p:cNvSpPr/>
            <p:nvPr/>
          </p:nvSpPr>
          <p:spPr>
            <a:xfrm>
              <a:off x="7637537" y="1518844"/>
              <a:ext cx="51276" cy="73441"/>
            </a:xfrm>
            <a:custGeom>
              <a:avLst/>
              <a:gdLst/>
              <a:ahLst/>
              <a:cxnLst/>
              <a:rect l="l" t="t" r="r" b="b"/>
              <a:pathLst>
                <a:path w="2304" h="3300" extrusionOk="0">
                  <a:moveTo>
                    <a:pt x="1013" y="0"/>
                  </a:moveTo>
                  <a:cubicBezTo>
                    <a:pt x="1012" y="0"/>
                    <a:pt x="1011" y="0"/>
                    <a:pt x="1010" y="0"/>
                  </a:cubicBezTo>
                  <a:cubicBezTo>
                    <a:pt x="546" y="0"/>
                    <a:pt x="143" y="331"/>
                    <a:pt x="54" y="786"/>
                  </a:cubicBezTo>
                  <a:cubicBezTo>
                    <a:pt x="22" y="948"/>
                    <a:pt x="127" y="1106"/>
                    <a:pt x="290" y="1138"/>
                  </a:cubicBezTo>
                  <a:cubicBezTo>
                    <a:pt x="309" y="1142"/>
                    <a:pt x="329" y="1144"/>
                    <a:pt x="348" y="1144"/>
                  </a:cubicBezTo>
                  <a:cubicBezTo>
                    <a:pt x="488" y="1144"/>
                    <a:pt x="614" y="1045"/>
                    <a:pt x="642" y="902"/>
                  </a:cubicBezTo>
                  <a:cubicBezTo>
                    <a:pt x="687" y="699"/>
                    <a:pt x="848" y="602"/>
                    <a:pt x="1008" y="602"/>
                  </a:cubicBezTo>
                  <a:cubicBezTo>
                    <a:pt x="1194" y="602"/>
                    <a:pt x="1379" y="732"/>
                    <a:pt x="1385" y="974"/>
                  </a:cubicBezTo>
                  <a:cubicBezTo>
                    <a:pt x="1385" y="1181"/>
                    <a:pt x="1217" y="1350"/>
                    <a:pt x="1010" y="1350"/>
                  </a:cubicBezTo>
                  <a:cubicBezTo>
                    <a:pt x="844" y="1350"/>
                    <a:pt x="709" y="1483"/>
                    <a:pt x="709" y="1650"/>
                  </a:cubicBezTo>
                  <a:cubicBezTo>
                    <a:pt x="709" y="1816"/>
                    <a:pt x="844" y="1950"/>
                    <a:pt x="1010" y="1950"/>
                  </a:cubicBezTo>
                  <a:cubicBezTo>
                    <a:pt x="1217" y="1950"/>
                    <a:pt x="1385" y="2117"/>
                    <a:pt x="1385" y="2324"/>
                  </a:cubicBezTo>
                  <a:cubicBezTo>
                    <a:pt x="1378" y="2569"/>
                    <a:pt x="1193" y="2697"/>
                    <a:pt x="1008" y="2697"/>
                  </a:cubicBezTo>
                  <a:cubicBezTo>
                    <a:pt x="842" y="2697"/>
                    <a:pt x="676" y="2594"/>
                    <a:pt x="639" y="2378"/>
                  </a:cubicBezTo>
                  <a:cubicBezTo>
                    <a:pt x="648" y="2191"/>
                    <a:pt x="532" y="2025"/>
                    <a:pt x="336" y="2024"/>
                  </a:cubicBezTo>
                  <a:cubicBezTo>
                    <a:pt x="92" y="2033"/>
                    <a:pt x="0" y="2243"/>
                    <a:pt x="45" y="2460"/>
                  </a:cubicBezTo>
                  <a:cubicBezTo>
                    <a:pt x="110" y="2938"/>
                    <a:pt x="526" y="3300"/>
                    <a:pt x="1010" y="3300"/>
                  </a:cubicBezTo>
                  <a:cubicBezTo>
                    <a:pt x="1010" y="3300"/>
                    <a:pt x="1011" y="3300"/>
                    <a:pt x="1012" y="3300"/>
                  </a:cubicBezTo>
                  <a:cubicBezTo>
                    <a:pt x="1867" y="3300"/>
                    <a:pt x="2304" y="2256"/>
                    <a:pt x="1713" y="1650"/>
                  </a:cubicBezTo>
                  <a:cubicBezTo>
                    <a:pt x="2303" y="1044"/>
                    <a:pt x="1867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61;p73">
              <a:extLst>
                <a:ext uri="{FF2B5EF4-FFF2-40B4-BE49-F238E27FC236}">
                  <a16:creationId xmlns:a16="http://schemas.microsoft.com/office/drawing/2014/main" id="{097DA0AC-F6D4-4058-81D9-2C280851411D}"/>
                </a:ext>
              </a:extLst>
            </p:cNvPr>
            <p:cNvSpPr/>
            <p:nvPr/>
          </p:nvSpPr>
          <p:spPr>
            <a:xfrm>
              <a:off x="7343170" y="1607552"/>
              <a:ext cx="81765" cy="13375"/>
            </a:xfrm>
            <a:custGeom>
              <a:avLst/>
              <a:gdLst/>
              <a:ahLst/>
              <a:cxnLst/>
              <a:rect l="l" t="t" r="r" b="b"/>
              <a:pathLst>
                <a:path w="3674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62;p73">
              <a:extLst>
                <a:ext uri="{FF2B5EF4-FFF2-40B4-BE49-F238E27FC236}">
                  <a16:creationId xmlns:a16="http://schemas.microsoft.com/office/drawing/2014/main" id="{99C7F948-166D-481C-AE74-99B3C21CAB29}"/>
                </a:ext>
              </a:extLst>
            </p:cNvPr>
            <p:cNvSpPr/>
            <p:nvPr/>
          </p:nvSpPr>
          <p:spPr>
            <a:xfrm>
              <a:off x="7621291" y="1607552"/>
              <a:ext cx="79606" cy="13375"/>
            </a:xfrm>
            <a:custGeom>
              <a:avLst/>
              <a:gdLst/>
              <a:ahLst/>
              <a:cxnLst/>
              <a:rect l="l" t="t" r="r" b="b"/>
              <a:pathLst>
                <a:path w="3577" h="601" extrusionOk="0">
                  <a:moveTo>
                    <a:pt x="301" y="0"/>
                  </a:moveTo>
                  <a:cubicBezTo>
                    <a:pt x="136" y="0"/>
                    <a:pt x="1" y="135"/>
                    <a:pt x="1" y="301"/>
                  </a:cubicBezTo>
                  <a:cubicBezTo>
                    <a:pt x="1" y="466"/>
                    <a:pt x="136" y="601"/>
                    <a:pt x="301" y="601"/>
                  </a:cubicBezTo>
                  <a:lnTo>
                    <a:pt x="3180" y="601"/>
                  </a:lnTo>
                  <a:cubicBezTo>
                    <a:pt x="3577" y="587"/>
                    <a:pt x="3577" y="14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63;p73">
              <a:extLst>
                <a:ext uri="{FF2B5EF4-FFF2-40B4-BE49-F238E27FC236}">
                  <a16:creationId xmlns:a16="http://schemas.microsoft.com/office/drawing/2014/main" id="{6EA66E50-2F6D-4190-8E51-29BDB90B6D8B}"/>
                </a:ext>
              </a:extLst>
            </p:cNvPr>
            <p:cNvSpPr/>
            <p:nvPr/>
          </p:nvSpPr>
          <p:spPr>
            <a:xfrm>
              <a:off x="7343170" y="1577508"/>
              <a:ext cx="81765" cy="13398"/>
            </a:xfrm>
            <a:custGeom>
              <a:avLst/>
              <a:gdLst/>
              <a:ahLst/>
              <a:cxnLst/>
              <a:rect l="l" t="t" r="r" b="b"/>
              <a:pathLst>
                <a:path w="3674" h="602" extrusionOk="0">
                  <a:moveTo>
                    <a:pt x="398" y="1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64;p73">
              <a:extLst>
                <a:ext uri="{FF2B5EF4-FFF2-40B4-BE49-F238E27FC236}">
                  <a16:creationId xmlns:a16="http://schemas.microsoft.com/office/drawing/2014/main" id="{807B12F6-DC9A-4259-86B0-DA57B4D297B2}"/>
                </a:ext>
              </a:extLst>
            </p:cNvPr>
            <p:cNvSpPr/>
            <p:nvPr/>
          </p:nvSpPr>
          <p:spPr>
            <a:xfrm>
              <a:off x="7481174" y="1607552"/>
              <a:ext cx="81743" cy="13375"/>
            </a:xfrm>
            <a:custGeom>
              <a:avLst/>
              <a:gdLst/>
              <a:ahLst/>
              <a:cxnLst/>
              <a:rect l="l" t="t" r="r" b="b"/>
              <a:pathLst>
                <a:path w="3673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65;p73">
              <a:extLst>
                <a:ext uri="{FF2B5EF4-FFF2-40B4-BE49-F238E27FC236}">
                  <a16:creationId xmlns:a16="http://schemas.microsoft.com/office/drawing/2014/main" id="{C3F9F38C-EEFE-465D-8F25-A5E35122979F}"/>
                </a:ext>
              </a:extLst>
            </p:cNvPr>
            <p:cNvSpPr/>
            <p:nvPr/>
          </p:nvSpPr>
          <p:spPr>
            <a:xfrm>
              <a:off x="7481174" y="1577508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66;p73">
              <a:extLst>
                <a:ext uri="{FF2B5EF4-FFF2-40B4-BE49-F238E27FC236}">
                  <a16:creationId xmlns:a16="http://schemas.microsoft.com/office/drawing/2014/main" id="{F8E2B569-710E-4FCF-B555-CDE9E942E0C6}"/>
                </a:ext>
              </a:extLst>
            </p:cNvPr>
            <p:cNvSpPr/>
            <p:nvPr/>
          </p:nvSpPr>
          <p:spPr>
            <a:xfrm>
              <a:off x="7481174" y="1547463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2"/>
                  </a:cubicBezTo>
                  <a:lnTo>
                    <a:pt x="3276" y="602"/>
                  </a:lnTo>
                  <a:cubicBezTo>
                    <a:pt x="3673" y="588"/>
                    <a:pt x="3673" y="15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67;p73">
              <a:extLst>
                <a:ext uri="{FF2B5EF4-FFF2-40B4-BE49-F238E27FC236}">
                  <a16:creationId xmlns:a16="http://schemas.microsoft.com/office/drawing/2014/main" id="{978EA1B9-5F5E-4341-9BF8-D7AEBAB55068}"/>
                </a:ext>
              </a:extLst>
            </p:cNvPr>
            <p:cNvSpPr/>
            <p:nvPr/>
          </p:nvSpPr>
          <p:spPr>
            <a:xfrm>
              <a:off x="7441293" y="1232155"/>
              <a:ext cx="161416" cy="146126"/>
            </a:xfrm>
            <a:custGeom>
              <a:avLst/>
              <a:gdLst/>
              <a:ahLst/>
              <a:cxnLst/>
              <a:rect l="l" t="t" r="r" b="b"/>
              <a:pathLst>
                <a:path w="7253" h="6566" extrusionOk="0">
                  <a:moveTo>
                    <a:pt x="3628" y="590"/>
                  </a:moveTo>
                  <a:cubicBezTo>
                    <a:pt x="3682" y="590"/>
                    <a:pt x="3737" y="618"/>
                    <a:pt x="3764" y="674"/>
                  </a:cubicBezTo>
                  <a:lnTo>
                    <a:pt x="4378" y="1918"/>
                  </a:lnTo>
                  <a:cubicBezTo>
                    <a:pt x="4487" y="2140"/>
                    <a:pt x="4700" y="2295"/>
                    <a:pt x="4944" y="2330"/>
                  </a:cubicBezTo>
                  <a:lnTo>
                    <a:pt x="6316" y="2529"/>
                  </a:lnTo>
                  <a:cubicBezTo>
                    <a:pt x="6441" y="2547"/>
                    <a:pt x="6491" y="2701"/>
                    <a:pt x="6401" y="2788"/>
                  </a:cubicBezTo>
                  <a:lnTo>
                    <a:pt x="5408" y="3756"/>
                  </a:lnTo>
                  <a:cubicBezTo>
                    <a:pt x="5230" y="3929"/>
                    <a:pt x="5151" y="4179"/>
                    <a:pt x="5192" y="4423"/>
                  </a:cubicBezTo>
                  <a:lnTo>
                    <a:pt x="5426" y="5789"/>
                  </a:lnTo>
                  <a:cubicBezTo>
                    <a:pt x="5443" y="5887"/>
                    <a:pt x="5364" y="5967"/>
                    <a:pt x="5276" y="5967"/>
                  </a:cubicBezTo>
                  <a:cubicBezTo>
                    <a:pt x="5252" y="5967"/>
                    <a:pt x="5229" y="5962"/>
                    <a:pt x="5206" y="5950"/>
                  </a:cubicBezTo>
                  <a:lnTo>
                    <a:pt x="3979" y="5305"/>
                  </a:lnTo>
                  <a:cubicBezTo>
                    <a:pt x="3861" y="5248"/>
                    <a:pt x="3745" y="5219"/>
                    <a:pt x="3628" y="5219"/>
                  </a:cubicBezTo>
                  <a:cubicBezTo>
                    <a:pt x="3511" y="5219"/>
                    <a:pt x="3395" y="5248"/>
                    <a:pt x="3279" y="5305"/>
                  </a:cubicBezTo>
                  <a:lnTo>
                    <a:pt x="2050" y="5950"/>
                  </a:lnTo>
                  <a:cubicBezTo>
                    <a:pt x="2027" y="5962"/>
                    <a:pt x="2003" y="5967"/>
                    <a:pt x="1980" y="5967"/>
                  </a:cubicBezTo>
                  <a:cubicBezTo>
                    <a:pt x="1892" y="5967"/>
                    <a:pt x="1812" y="5887"/>
                    <a:pt x="1829" y="5789"/>
                  </a:cubicBezTo>
                  <a:lnTo>
                    <a:pt x="2064" y="4423"/>
                  </a:lnTo>
                  <a:cubicBezTo>
                    <a:pt x="2107" y="4179"/>
                    <a:pt x="2025" y="3929"/>
                    <a:pt x="1848" y="3756"/>
                  </a:cubicBezTo>
                  <a:lnTo>
                    <a:pt x="855" y="2788"/>
                  </a:lnTo>
                  <a:cubicBezTo>
                    <a:pt x="794" y="2730"/>
                    <a:pt x="807" y="2659"/>
                    <a:pt x="817" y="2633"/>
                  </a:cubicBezTo>
                  <a:cubicBezTo>
                    <a:pt x="824" y="2606"/>
                    <a:pt x="855" y="2541"/>
                    <a:pt x="939" y="2529"/>
                  </a:cubicBezTo>
                  <a:lnTo>
                    <a:pt x="2312" y="2330"/>
                  </a:lnTo>
                  <a:cubicBezTo>
                    <a:pt x="2557" y="2295"/>
                    <a:pt x="2768" y="2140"/>
                    <a:pt x="2877" y="1918"/>
                  </a:cubicBezTo>
                  <a:lnTo>
                    <a:pt x="3491" y="674"/>
                  </a:lnTo>
                  <a:cubicBezTo>
                    <a:pt x="3519" y="618"/>
                    <a:pt x="3573" y="590"/>
                    <a:pt x="3628" y="590"/>
                  </a:cubicBezTo>
                  <a:close/>
                  <a:moveTo>
                    <a:pt x="3627" y="1"/>
                  </a:moveTo>
                  <a:cubicBezTo>
                    <a:pt x="3357" y="1"/>
                    <a:pt x="3088" y="136"/>
                    <a:pt x="2954" y="409"/>
                  </a:cubicBezTo>
                  <a:lnTo>
                    <a:pt x="2341" y="1653"/>
                  </a:lnTo>
                  <a:cubicBezTo>
                    <a:pt x="2318" y="1697"/>
                    <a:pt x="2275" y="1729"/>
                    <a:pt x="2226" y="1735"/>
                  </a:cubicBezTo>
                  <a:lnTo>
                    <a:pt x="853" y="1936"/>
                  </a:lnTo>
                  <a:cubicBezTo>
                    <a:pt x="256" y="2022"/>
                    <a:pt x="0" y="2793"/>
                    <a:pt x="437" y="3218"/>
                  </a:cubicBezTo>
                  <a:lnTo>
                    <a:pt x="435" y="3218"/>
                  </a:lnTo>
                  <a:lnTo>
                    <a:pt x="1429" y="4187"/>
                  </a:lnTo>
                  <a:cubicBezTo>
                    <a:pt x="1465" y="4222"/>
                    <a:pt x="1482" y="4272"/>
                    <a:pt x="1472" y="4321"/>
                  </a:cubicBezTo>
                  <a:lnTo>
                    <a:pt x="1238" y="5688"/>
                  </a:lnTo>
                  <a:cubicBezTo>
                    <a:pt x="1157" y="6163"/>
                    <a:pt x="1556" y="6565"/>
                    <a:pt x="1995" y="6565"/>
                  </a:cubicBezTo>
                  <a:cubicBezTo>
                    <a:pt x="2106" y="6565"/>
                    <a:pt x="2221" y="6539"/>
                    <a:pt x="2330" y="6482"/>
                  </a:cubicBezTo>
                  <a:lnTo>
                    <a:pt x="3557" y="5835"/>
                  </a:lnTo>
                  <a:cubicBezTo>
                    <a:pt x="3580" y="5824"/>
                    <a:pt x="3604" y="5818"/>
                    <a:pt x="3628" y="5818"/>
                  </a:cubicBezTo>
                  <a:cubicBezTo>
                    <a:pt x="3653" y="5818"/>
                    <a:pt x="3677" y="5824"/>
                    <a:pt x="3698" y="5835"/>
                  </a:cubicBezTo>
                  <a:lnTo>
                    <a:pt x="4927" y="6482"/>
                  </a:lnTo>
                  <a:cubicBezTo>
                    <a:pt x="5037" y="6539"/>
                    <a:pt x="5152" y="6566"/>
                    <a:pt x="5264" y="6566"/>
                  </a:cubicBezTo>
                  <a:cubicBezTo>
                    <a:pt x="5701" y="6566"/>
                    <a:pt x="6099" y="6166"/>
                    <a:pt x="6018" y="5688"/>
                  </a:cubicBezTo>
                  <a:lnTo>
                    <a:pt x="5783" y="4321"/>
                  </a:lnTo>
                  <a:cubicBezTo>
                    <a:pt x="5776" y="4272"/>
                    <a:pt x="5791" y="4222"/>
                    <a:pt x="5828" y="4187"/>
                  </a:cubicBezTo>
                  <a:lnTo>
                    <a:pt x="6820" y="3218"/>
                  </a:lnTo>
                  <a:cubicBezTo>
                    <a:pt x="7252" y="2797"/>
                    <a:pt x="7007" y="2023"/>
                    <a:pt x="6404" y="1936"/>
                  </a:cubicBezTo>
                  <a:lnTo>
                    <a:pt x="5031" y="1735"/>
                  </a:lnTo>
                  <a:cubicBezTo>
                    <a:pt x="4982" y="1729"/>
                    <a:pt x="4939" y="1697"/>
                    <a:pt x="4916" y="1653"/>
                  </a:cubicBezTo>
                  <a:lnTo>
                    <a:pt x="4303" y="409"/>
                  </a:lnTo>
                  <a:cubicBezTo>
                    <a:pt x="4169" y="138"/>
                    <a:pt x="3898" y="1"/>
                    <a:pt x="3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193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2068;p73">
            <a:extLst>
              <a:ext uri="{FF2B5EF4-FFF2-40B4-BE49-F238E27FC236}">
                <a16:creationId xmlns:a16="http://schemas.microsoft.com/office/drawing/2014/main" id="{F69475CC-419A-4188-BDFB-D9C6B2C0D531}"/>
              </a:ext>
            </a:extLst>
          </p:cNvPr>
          <p:cNvGrpSpPr/>
          <p:nvPr/>
        </p:nvGrpSpPr>
        <p:grpSpPr>
          <a:xfrm>
            <a:off x="808402" y="1437369"/>
            <a:ext cx="372771" cy="455827"/>
            <a:chOff x="2743589" y="1957445"/>
            <a:chExt cx="372771" cy="455827"/>
          </a:xfrm>
        </p:grpSpPr>
        <p:sp>
          <p:nvSpPr>
            <p:cNvPr id="43" name="Google Shape;2069;p73">
              <a:extLst>
                <a:ext uri="{FF2B5EF4-FFF2-40B4-BE49-F238E27FC236}">
                  <a16:creationId xmlns:a16="http://schemas.microsoft.com/office/drawing/2014/main" id="{30F35E35-7842-4099-9C1A-6727A421681B}"/>
                </a:ext>
              </a:extLst>
            </p:cNvPr>
            <p:cNvSpPr/>
            <p:nvPr/>
          </p:nvSpPr>
          <p:spPr>
            <a:xfrm>
              <a:off x="2762958" y="1957490"/>
              <a:ext cx="49807" cy="66008"/>
            </a:xfrm>
            <a:custGeom>
              <a:avLst/>
              <a:gdLst/>
              <a:ahLst/>
              <a:cxnLst/>
              <a:rect l="l" t="t" r="r" b="b"/>
              <a:pathLst>
                <a:path w="2238" h="2966" extrusionOk="0">
                  <a:moveTo>
                    <a:pt x="931" y="599"/>
                  </a:moveTo>
                  <a:cubicBezTo>
                    <a:pt x="1119" y="599"/>
                    <a:pt x="1278" y="743"/>
                    <a:pt x="1278" y="914"/>
                  </a:cubicBezTo>
                  <a:cubicBezTo>
                    <a:pt x="1278" y="1084"/>
                    <a:pt x="1119" y="1228"/>
                    <a:pt x="931" y="1228"/>
                  </a:cubicBezTo>
                  <a:cubicBezTo>
                    <a:pt x="854" y="1228"/>
                    <a:pt x="725" y="1229"/>
                    <a:pt x="604" y="1229"/>
                  </a:cubicBezTo>
                  <a:cubicBezTo>
                    <a:pt x="604" y="1019"/>
                    <a:pt x="603" y="809"/>
                    <a:pt x="603" y="599"/>
                  </a:cubicBezTo>
                  <a:close/>
                  <a:moveTo>
                    <a:pt x="301" y="0"/>
                  </a:moveTo>
                  <a:cubicBezTo>
                    <a:pt x="135" y="0"/>
                    <a:pt x="1" y="134"/>
                    <a:pt x="1" y="299"/>
                  </a:cubicBezTo>
                  <a:lnTo>
                    <a:pt x="1" y="2665"/>
                  </a:lnTo>
                  <a:cubicBezTo>
                    <a:pt x="1" y="2830"/>
                    <a:pt x="135" y="2963"/>
                    <a:pt x="301" y="2963"/>
                  </a:cubicBezTo>
                  <a:cubicBezTo>
                    <a:pt x="466" y="2963"/>
                    <a:pt x="601" y="2830"/>
                    <a:pt x="601" y="2663"/>
                  </a:cubicBezTo>
                  <a:lnTo>
                    <a:pt x="601" y="2006"/>
                  </a:lnTo>
                  <a:lnTo>
                    <a:pt x="1353" y="2862"/>
                  </a:lnTo>
                  <a:cubicBezTo>
                    <a:pt x="1418" y="2935"/>
                    <a:pt x="1493" y="2965"/>
                    <a:pt x="1566" y="2965"/>
                  </a:cubicBezTo>
                  <a:cubicBezTo>
                    <a:pt x="1790" y="2965"/>
                    <a:pt x="1995" y="2682"/>
                    <a:pt x="1804" y="2465"/>
                  </a:cubicBezTo>
                  <a:lnTo>
                    <a:pt x="1208" y="1788"/>
                  </a:lnTo>
                  <a:cubicBezTo>
                    <a:pt x="2237" y="1464"/>
                    <a:pt x="2018" y="2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70;p73">
              <a:extLst>
                <a:ext uri="{FF2B5EF4-FFF2-40B4-BE49-F238E27FC236}">
                  <a16:creationId xmlns:a16="http://schemas.microsoft.com/office/drawing/2014/main" id="{61EF7AEA-A029-4FBC-9D05-E5040811401A}"/>
                </a:ext>
              </a:extLst>
            </p:cNvPr>
            <p:cNvSpPr/>
            <p:nvPr/>
          </p:nvSpPr>
          <p:spPr>
            <a:xfrm>
              <a:off x="2863617" y="1957445"/>
              <a:ext cx="26751" cy="65853"/>
            </a:xfrm>
            <a:custGeom>
              <a:avLst/>
              <a:gdLst/>
              <a:ahLst/>
              <a:cxnLst/>
              <a:rect l="l" t="t" r="r" b="b"/>
              <a:pathLst>
                <a:path w="1202" h="2959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602" y="601"/>
                  </a:lnTo>
                  <a:lnTo>
                    <a:pt x="602" y="2660"/>
                  </a:lnTo>
                  <a:cubicBezTo>
                    <a:pt x="609" y="2859"/>
                    <a:pt x="755" y="2958"/>
                    <a:pt x="902" y="2958"/>
                  </a:cubicBezTo>
                  <a:cubicBezTo>
                    <a:pt x="1048" y="2958"/>
                    <a:pt x="1194" y="2859"/>
                    <a:pt x="1201" y="2660"/>
                  </a:cubicBezTo>
                  <a:lnTo>
                    <a:pt x="1201" y="301"/>
                  </a:lnTo>
                  <a:cubicBezTo>
                    <a:pt x="1201" y="136"/>
                    <a:pt x="10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1;p73">
              <a:extLst>
                <a:ext uri="{FF2B5EF4-FFF2-40B4-BE49-F238E27FC236}">
                  <a16:creationId xmlns:a16="http://schemas.microsoft.com/office/drawing/2014/main" id="{0DBE8415-2F70-4BB3-A25C-A937039CF35D}"/>
                </a:ext>
              </a:extLst>
            </p:cNvPr>
            <p:cNvSpPr/>
            <p:nvPr/>
          </p:nvSpPr>
          <p:spPr>
            <a:xfrm>
              <a:off x="3053964" y="1957445"/>
              <a:ext cx="46068" cy="66676"/>
            </a:xfrm>
            <a:custGeom>
              <a:avLst/>
              <a:gdLst/>
              <a:ahLst/>
              <a:cxnLst/>
              <a:rect l="l" t="t" r="r" b="b"/>
              <a:pathLst>
                <a:path w="2070" h="2996" extrusionOk="0">
                  <a:moveTo>
                    <a:pt x="702" y="1"/>
                  </a:moveTo>
                  <a:cubicBezTo>
                    <a:pt x="556" y="1"/>
                    <a:pt x="430" y="108"/>
                    <a:pt x="406" y="252"/>
                  </a:cubicBezTo>
                  <a:lnTo>
                    <a:pt x="231" y="1312"/>
                  </a:lnTo>
                  <a:cubicBezTo>
                    <a:pt x="199" y="1509"/>
                    <a:pt x="350" y="1653"/>
                    <a:pt x="531" y="1653"/>
                  </a:cubicBezTo>
                  <a:cubicBezTo>
                    <a:pt x="580" y="1653"/>
                    <a:pt x="630" y="1643"/>
                    <a:pt x="680" y="1620"/>
                  </a:cubicBezTo>
                  <a:cubicBezTo>
                    <a:pt x="772" y="1579"/>
                    <a:pt x="841" y="1554"/>
                    <a:pt x="1019" y="1554"/>
                  </a:cubicBezTo>
                  <a:cubicBezTo>
                    <a:pt x="1258" y="1554"/>
                    <a:pt x="1451" y="1760"/>
                    <a:pt x="1439" y="1999"/>
                  </a:cubicBezTo>
                  <a:cubicBezTo>
                    <a:pt x="1428" y="2218"/>
                    <a:pt x="1247" y="2392"/>
                    <a:pt x="1026" y="2397"/>
                  </a:cubicBezTo>
                  <a:cubicBezTo>
                    <a:pt x="1024" y="2397"/>
                    <a:pt x="1021" y="2397"/>
                    <a:pt x="1018" y="2397"/>
                  </a:cubicBezTo>
                  <a:cubicBezTo>
                    <a:pt x="870" y="2397"/>
                    <a:pt x="729" y="2316"/>
                    <a:pt x="654" y="2187"/>
                  </a:cubicBezTo>
                  <a:cubicBezTo>
                    <a:pt x="594" y="2084"/>
                    <a:pt x="503" y="2041"/>
                    <a:pt x="411" y="2041"/>
                  </a:cubicBezTo>
                  <a:cubicBezTo>
                    <a:pt x="207" y="2041"/>
                    <a:pt x="0" y="2257"/>
                    <a:pt x="135" y="2489"/>
                  </a:cubicBezTo>
                  <a:cubicBezTo>
                    <a:pt x="319" y="2803"/>
                    <a:pt x="656" y="2996"/>
                    <a:pt x="1019" y="2996"/>
                  </a:cubicBezTo>
                  <a:lnTo>
                    <a:pt x="1039" y="2996"/>
                  </a:lnTo>
                  <a:cubicBezTo>
                    <a:pt x="1570" y="2985"/>
                    <a:pt x="2010" y="2561"/>
                    <a:pt x="2038" y="2029"/>
                  </a:cubicBezTo>
                  <a:cubicBezTo>
                    <a:pt x="2070" y="1405"/>
                    <a:pt x="1556" y="955"/>
                    <a:pt x="967" y="955"/>
                  </a:cubicBezTo>
                  <a:cubicBezTo>
                    <a:pt x="944" y="955"/>
                    <a:pt x="921" y="956"/>
                    <a:pt x="898" y="957"/>
                  </a:cubicBezTo>
                  <a:lnTo>
                    <a:pt x="956" y="601"/>
                  </a:lnTo>
                  <a:lnTo>
                    <a:pt x="1589" y="601"/>
                  </a:lnTo>
                  <a:cubicBezTo>
                    <a:pt x="1985" y="588"/>
                    <a:pt x="1985" y="15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2;p73">
              <a:extLst>
                <a:ext uri="{FF2B5EF4-FFF2-40B4-BE49-F238E27FC236}">
                  <a16:creationId xmlns:a16="http://schemas.microsoft.com/office/drawing/2014/main" id="{4CB2B8C4-27C0-4452-A4E8-48E065DC01C5}"/>
                </a:ext>
              </a:extLst>
            </p:cNvPr>
            <p:cNvSpPr/>
            <p:nvPr/>
          </p:nvSpPr>
          <p:spPr>
            <a:xfrm>
              <a:off x="2953683" y="2347353"/>
              <a:ext cx="50185" cy="65897"/>
            </a:xfrm>
            <a:custGeom>
              <a:avLst/>
              <a:gdLst/>
              <a:ahLst/>
              <a:cxnLst/>
              <a:rect l="l" t="t" r="r" b="b"/>
              <a:pathLst>
                <a:path w="2255" h="2961" extrusionOk="0">
                  <a:moveTo>
                    <a:pt x="1257" y="1012"/>
                  </a:moveTo>
                  <a:lnTo>
                    <a:pt x="1257" y="1664"/>
                  </a:lnTo>
                  <a:lnTo>
                    <a:pt x="886" y="1664"/>
                  </a:lnTo>
                  <a:cubicBezTo>
                    <a:pt x="1019" y="1427"/>
                    <a:pt x="1149" y="1199"/>
                    <a:pt x="1257" y="1012"/>
                  </a:cubicBezTo>
                  <a:close/>
                  <a:moveTo>
                    <a:pt x="1424" y="1"/>
                  </a:moveTo>
                  <a:cubicBezTo>
                    <a:pt x="1291" y="1"/>
                    <a:pt x="1159" y="69"/>
                    <a:pt x="1058" y="194"/>
                  </a:cubicBezTo>
                  <a:cubicBezTo>
                    <a:pt x="921" y="361"/>
                    <a:pt x="301" y="1480"/>
                    <a:pt x="114" y="1819"/>
                  </a:cubicBezTo>
                  <a:cubicBezTo>
                    <a:pt x="0" y="2026"/>
                    <a:pt x="167" y="2263"/>
                    <a:pt x="376" y="2263"/>
                  </a:cubicBezTo>
                  <a:lnTo>
                    <a:pt x="1257" y="2263"/>
                  </a:lnTo>
                  <a:lnTo>
                    <a:pt x="1257" y="2660"/>
                  </a:lnTo>
                  <a:cubicBezTo>
                    <a:pt x="1257" y="2826"/>
                    <a:pt x="1390" y="2960"/>
                    <a:pt x="1557" y="2960"/>
                  </a:cubicBezTo>
                  <a:cubicBezTo>
                    <a:pt x="1722" y="2960"/>
                    <a:pt x="1856" y="2826"/>
                    <a:pt x="1856" y="2660"/>
                  </a:cubicBezTo>
                  <a:lnTo>
                    <a:pt x="1856" y="2263"/>
                  </a:lnTo>
                  <a:cubicBezTo>
                    <a:pt x="2254" y="2251"/>
                    <a:pt x="2254" y="1678"/>
                    <a:pt x="1857" y="1664"/>
                  </a:cubicBezTo>
                  <a:lnTo>
                    <a:pt x="1856" y="465"/>
                  </a:lnTo>
                  <a:cubicBezTo>
                    <a:pt x="1856" y="457"/>
                    <a:pt x="1856" y="448"/>
                    <a:pt x="1856" y="440"/>
                  </a:cubicBezTo>
                  <a:cubicBezTo>
                    <a:pt x="1839" y="238"/>
                    <a:pt x="1716" y="73"/>
                    <a:pt x="1543" y="19"/>
                  </a:cubicBezTo>
                  <a:cubicBezTo>
                    <a:pt x="1504" y="7"/>
                    <a:pt x="1464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73;p73">
              <a:extLst>
                <a:ext uri="{FF2B5EF4-FFF2-40B4-BE49-F238E27FC236}">
                  <a16:creationId xmlns:a16="http://schemas.microsoft.com/office/drawing/2014/main" id="{BED9BA42-5F2D-413E-929F-43956CBE8291}"/>
                </a:ext>
              </a:extLst>
            </p:cNvPr>
            <p:cNvSpPr/>
            <p:nvPr/>
          </p:nvSpPr>
          <p:spPr>
            <a:xfrm>
              <a:off x="2860947" y="2346329"/>
              <a:ext cx="45845" cy="66943"/>
            </a:xfrm>
            <a:custGeom>
              <a:avLst/>
              <a:gdLst/>
              <a:ahLst/>
              <a:cxnLst/>
              <a:rect l="l" t="t" r="r" b="b"/>
              <a:pathLst>
                <a:path w="2060" h="3008" extrusionOk="0">
                  <a:moveTo>
                    <a:pt x="966" y="1"/>
                  </a:moveTo>
                  <a:cubicBezTo>
                    <a:pt x="535" y="1"/>
                    <a:pt x="163" y="309"/>
                    <a:pt x="80" y="730"/>
                  </a:cubicBezTo>
                  <a:cubicBezTo>
                    <a:pt x="48" y="892"/>
                    <a:pt x="154" y="1050"/>
                    <a:pt x="316" y="1082"/>
                  </a:cubicBezTo>
                  <a:cubicBezTo>
                    <a:pt x="336" y="1086"/>
                    <a:pt x="355" y="1088"/>
                    <a:pt x="375" y="1088"/>
                  </a:cubicBezTo>
                  <a:cubicBezTo>
                    <a:pt x="515" y="1088"/>
                    <a:pt x="640" y="989"/>
                    <a:pt x="668" y="846"/>
                  </a:cubicBezTo>
                  <a:cubicBezTo>
                    <a:pt x="704" y="682"/>
                    <a:pt x="834" y="604"/>
                    <a:pt x="964" y="604"/>
                  </a:cubicBezTo>
                  <a:cubicBezTo>
                    <a:pt x="1110" y="604"/>
                    <a:pt x="1256" y="702"/>
                    <a:pt x="1269" y="889"/>
                  </a:cubicBezTo>
                  <a:cubicBezTo>
                    <a:pt x="1234" y="1055"/>
                    <a:pt x="1159" y="1196"/>
                    <a:pt x="1061" y="1337"/>
                  </a:cubicBezTo>
                  <a:cubicBezTo>
                    <a:pt x="688" y="1870"/>
                    <a:pt x="465" y="2161"/>
                    <a:pt x="345" y="2317"/>
                  </a:cubicBezTo>
                  <a:cubicBezTo>
                    <a:pt x="212" y="2493"/>
                    <a:pt x="1" y="2876"/>
                    <a:pt x="373" y="3000"/>
                  </a:cubicBezTo>
                  <a:cubicBezTo>
                    <a:pt x="388" y="3006"/>
                    <a:pt x="540" y="3008"/>
                    <a:pt x="740" y="3008"/>
                  </a:cubicBezTo>
                  <a:cubicBezTo>
                    <a:pt x="1048" y="3008"/>
                    <a:pt x="1470" y="3003"/>
                    <a:pt x="1673" y="3000"/>
                  </a:cubicBezTo>
                  <a:cubicBezTo>
                    <a:pt x="2059" y="2996"/>
                    <a:pt x="2053" y="2401"/>
                    <a:pt x="1672" y="2401"/>
                  </a:cubicBezTo>
                  <a:cubicBezTo>
                    <a:pt x="1670" y="2401"/>
                    <a:pt x="1668" y="2401"/>
                    <a:pt x="1666" y="2401"/>
                  </a:cubicBezTo>
                  <a:cubicBezTo>
                    <a:pt x="1451" y="2403"/>
                    <a:pt x="1226" y="2406"/>
                    <a:pt x="1030" y="2406"/>
                  </a:cubicBezTo>
                  <a:cubicBezTo>
                    <a:pt x="1159" y="2234"/>
                    <a:pt x="1329" y="2000"/>
                    <a:pt x="1552" y="1680"/>
                  </a:cubicBezTo>
                  <a:cubicBezTo>
                    <a:pt x="1698" y="1471"/>
                    <a:pt x="1870" y="1177"/>
                    <a:pt x="1870" y="905"/>
                  </a:cubicBezTo>
                  <a:cubicBezTo>
                    <a:pt x="1870" y="407"/>
                    <a:pt x="146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74;p73">
              <a:extLst>
                <a:ext uri="{FF2B5EF4-FFF2-40B4-BE49-F238E27FC236}">
                  <a16:creationId xmlns:a16="http://schemas.microsoft.com/office/drawing/2014/main" id="{252F46C3-72FA-4FF7-BA8E-3700D19D182D}"/>
                </a:ext>
              </a:extLst>
            </p:cNvPr>
            <p:cNvSpPr/>
            <p:nvPr/>
          </p:nvSpPr>
          <p:spPr>
            <a:xfrm>
              <a:off x="2957778" y="1957445"/>
              <a:ext cx="47203" cy="67121"/>
            </a:xfrm>
            <a:custGeom>
              <a:avLst/>
              <a:gdLst/>
              <a:ahLst/>
              <a:cxnLst/>
              <a:rect l="l" t="t" r="r" b="b"/>
              <a:pathLst>
                <a:path w="2121" h="3016" extrusionOk="0">
                  <a:moveTo>
                    <a:pt x="931" y="1"/>
                  </a:moveTo>
                  <a:cubicBezTo>
                    <a:pt x="930" y="1"/>
                    <a:pt x="929" y="1"/>
                    <a:pt x="929" y="1"/>
                  </a:cubicBezTo>
                  <a:cubicBezTo>
                    <a:pt x="498" y="1"/>
                    <a:pt x="126" y="309"/>
                    <a:pt x="43" y="730"/>
                  </a:cubicBezTo>
                  <a:cubicBezTo>
                    <a:pt x="0" y="949"/>
                    <a:pt x="176" y="1080"/>
                    <a:pt x="348" y="1080"/>
                  </a:cubicBezTo>
                  <a:cubicBezTo>
                    <a:pt x="475" y="1080"/>
                    <a:pt x="600" y="1008"/>
                    <a:pt x="631" y="847"/>
                  </a:cubicBezTo>
                  <a:cubicBezTo>
                    <a:pt x="668" y="682"/>
                    <a:pt x="797" y="604"/>
                    <a:pt x="927" y="604"/>
                  </a:cubicBezTo>
                  <a:cubicBezTo>
                    <a:pt x="1078" y="604"/>
                    <a:pt x="1229" y="709"/>
                    <a:pt x="1232" y="905"/>
                  </a:cubicBezTo>
                  <a:cubicBezTo>
                    <a:pt x="1232" y="1072"/>
                    <a:pt x="1097" y="1208"/>
                    <a:pt x="929" y="1208"/>
                  </a:cubicBezTo>
                  <a:cubicBezTo>
                    <a:pt x="541" y="1208"/>
                    <a:pt x="541" y="1809"/>
                    <a:pt x="929" y="1809"/>
                  </a:cubicBezTo>
                  <a:cubicBezTo>
                    <a:pt x="1330" y="1822"/>
                    <a:pt x="1332" y="2401"/>
                    <a:pt x="929" y="2415"/>
                  </a:cubicBezTo>
                  <a:lnTo>
                    <a:pt x="929" y="2415"/>
                  </a:lnTo>
                  <a:cubicBezTo>
                    <a:pt x="778" y="2415"/>
                    <a:pt x="650" y="2303"/>
                    <a:pt x="630" y="2155"/>
                  </a:cubicBezTo>
                  <a:cubicBezTo>
                    <a:pt x="606" y="1983"/>
                    <a:pt x="474" y="1905"/>
                    <a:pt x="340" y="1905"/>
                  </a:cubicBezTo>
                  <a:cubicBezTo>
                    <a:pt x="175" y="1905"/>
                    <a:pt x="6" y="2025"/>
                    <a:pt x="36" y="2238"/>
                  </a:cubicBezTo>
                  <a:cubicBezTo>
                    <a:pt x="97" y="2682"/>
                    <a:pt x="481" y="3016"/>
                    <a:pt x="929" y="3016"/>
                  </a:cubicBezTo>
                  <a:cubicBezTo>
                    <a:pt x="930" y="3016"/>
                    <a:pt x="931" y="3016"/>
                    <a:pt x="932" y="3016"/>
                  </a:cubicBezTo>
                  <a:cubicBezTo>
                    <a:pt x="1710" y="3016"/>
                    <a:pt x="2120" y="2077"/>
                    <a:pt x="1601" y="1508"/>
                  </a:cubicBezTo>
                  <a:cubicBezTo>
                    <a:pt x="2120" y="939"/>
                    <a:pt x="1709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75;p73">
              <a:extLst>
                <a:ext uri="{FF2B5EF4-FFF2-40B4-BE49-F238E27FC236}">
                  <a16:creationId xmlns:a16="http://schemas.microsoft.com/office/drawing/2014/main" id="{AB3B1FEF-D00D-433A-B03C-C455B4040368}"/>
                </a:ext>
              </a:extLst>
            </p:cNvPr>
            <p:cNvSpPr/>
            <p:nvPr/>
          </p:nvSpPr>
          <p:spPr>
            <a:xfrm>
              <a:off x="3054098" y="2347931"/>
              <a:ext cx="52589" cy="65318"/>
            </a:xfrm>
            <a:custGeom>
              <a:avLst/>
              <a:gdLst/>
              <a:ahLst/>
              <a:cxnLst/>
              <a:rect l="l" t="t" r="r" b="b"/>
              <a:pathLst>
                <a:path w="2363" h="2935" extrusionOk="0">
                  <a:moveTo>
                    <a:pt x="1058" y="1572"/>
                  </a:moveTo>
                  <a:cubicBezTo>
                    <a:pt x="1246" y="1572"/>
                    <a:pt x="1434" y="1703"/>
                    <a:pt x="1442" y="1952"/>
                  </a:cubicBezTo>
                  <a:cubicBezTo>
                    <a:pt x="1442" y="2162"/>
                    <a:pt x="1272" y="2334"/>
                    <a:pt x="1060" y="2334"/>
                  </a:cubicBezTo>
                  <a:cubicBezTo>
                    <a:pt x="826" y="2334"/>
                    <a:pt x="659" y="2109"/>
                    <a:pt x="683" y="1888"/>
                  </a:cubicBezTo>
                  <a:cubicBezTo>
                    <a:pt x="726" y="1674"/>
                    <a:pt x="892" y="1572"/>
                    <a:pt x="1058" y="1572"/>
                  </a:cubicBezTo>
                  <a:close/>
                  <a:moveTo>
                    <a:pt x="1225" y="1"/>
                  </a:moveTo>
                  <a:cubicBezTo>
                    <a:pt x="1163" y="1"/>
                    <a:pt x="1100" y="20"/>
                    <a:pt x="1046" y="60"/>
                  </a:cubicBezTo>
                  <a:cubicBezTo>
                    <a:pt x="1013" y="85"/>
                    <a:pt x="225" y="682"/>
                    <a:pt x="91" y="1802"/>
                  </a:cubicBezTo>
                  <a:cubicBezTo>
                    <a:pt x="0" y="2386"/>
                    <a:pt x="467" y="2934"/>
                    <a:pt x="1060" y="2934"/>
                  </a:cubicBezTo>
                  <a:cubicBezTo>
                    <a:pt x="2362" y="2879"/>
                    <a:pt x="2362" y="1024"/>
                    <a:pt x="1060" y="970"/>
                  </a:cubicBezTo>
                  <a:lnTo>
                    <a:pt x="1024" y="970"/>
                  </a:lnTo>
                  <a:cubicBezTo>
                    <a:pt x="1209" y="695"/>
                    <a:pt x="1397" y="546"/>
                    <a:pt x="1405" y="540"/>
                  </a:cubicBezTo>
                  <a:cubicBezTo>
                    <a:pt x="1537" y="442"/>
                    <a:pt x="1564" y="253"/>
                    <a:pt x="1466" y="122"/>
                  </a:cubicBezTo>
                  <a:cubicBezTo>
                    <a:pt x="1407" y="42"/>
                    <a:pt x="131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76;p73">
              <a:extLst>
                <a:ext uri="{FF2B5EF4-FFF2-40B4-BE49-F238E27FC236}">
                  <a16:creationId xmlns:a16="http://schemas.microsoft.com/office/drawing/2014/main" id="{D078FC40-4745-400E-AAD5-17FAB8CA2B94}"/>
                </a:ext>
              </a:extLst>
            </p:cNvPr>
            <p:cNvSpPr/>
            <p:nvPr/>
          </p:nvSpPr>
          <p:spPr>
            <a:xfrm>
              <a:off x="2743589" y="2043059"/>
              <a:ext cx="372771" cy="284775"/>
            </a:xfrm>
            <a:custGeom>
              <a:avLst/>
              <a:gdLst/>
              <a:ahLst/>
              <a:cxnLst/>
              <a:rect l="l" t="t" r="r" b="b"/>
              <a:pathLst>
                <a:path w="16750" h="12796" extrusionOk="0">
                  <a:moveTo>
                    <a:pt x="10283" y="601"/>
                  </a:moveTo>
                  <a:cubicBezTo>
                    <a:pt x="10810" y="601"/>
                    <a:pt x="11238" y="1028"/>
                    <a:pt x="11238" y="1554"/>
                  </a:cubicBezTo>
                  <a:cubicBezTo>
                    <a:pt x="11212" y="2186"/>
                    <a:pt x="10748" y="2503"/>
                    <a:pt x="10284" y="2503"/>
                  </a:cubicBezTo>
                  <a:cubicBezTo>
                    <a:pt x="9820" y="2503"/>
                    <a:pt x="9357" y="2186"/>
                    <a:pt x="9330" y="1554"/>
                  </a:cubicBezTo>
                  <a:cubicBezTo>
                    <a:pt x="9330" y="1028"/>
                    <a:pt x="9758" y="601"/>
                    <a:pt x="10283" y="601"/>
                  </a:cubicBezTo>
                  <a:close/>
                  <a:moveTo>
                    <a:pt x="14639" y="601"/>
                  </a:moveTo>
                  <a:cubicBezTo>
                    <a:pt x="15166" y="601"/>
                    <a:pt x="15593" y="1028"/>
                    <a:pt x="15593" y="1554"/>
                  </a:cubicBezTo>
                  <a:cubicBezTo>
                    <a:pt x="15567" y="2186"/>
                    <a:pt x="15103" y="2503"/>
                    <a:pt x="14639" y="2503"/>
                  </a:cubicBezTo>
                  <a:cubicBezTo>
                    <a:pt x="14175" y="2503"/>
                    <a:pt x="13711" y="2186"/>
                    <a:pt x="13684" y="1554"/>
                  </a:cubicBezTo>
                  <a:cubicBezTo>
                    <a:pt x="13684" y="1028"/>
                    <a:pt x="14113" y="601"/>
                    <a:pt x="14639" y="601"/>
                  </a:cubicBezTo>
                  <a:close/>
                  <a:moveTo>
                    <a:pt x="5888" y="601"/>
                  </a:moveTo>
                  <a:cubicBezTo>
                    <a:pt x="6415" y="601"/>
                    <a:pt x="6843" y="1028"/>
                    <a:pt x="6843" y="1554"/>
                  </a:cubicBezTo>
                  <a:cubicBezTo>
                    <a:pt x="6817" y="2187"/>
                    <a:pt x="6353" y="2503"/>
                    <a:pt x="5889" y="2503"/>
                  </a:cubicBezTo>
                  <a:cubicBezTo>
                    <a:pt x="5425" y="2503"/>
                    <a:pt x="4961" y="2186"/>
                    <a:pt x="4935" y="1554"/>
                  </a:cubicBezTo>
                  <a:cubicBezTo>
                    <a:pt x="4935" y="1028"/>
                    <a:pt x="5363" y="601"/>
                    <a:pt x="5888" y="601"/>
                  </a:cubicBezTo>
                  <a:close/>
                  <a:moveTo>
                    <a:pt x="5889" y="10293"/>
                  </a:moveTo>
                  <a:cubicBezTo>
                    <a:pt x="6353" y="10293"/>
                    <a:pt x="6817" y="10609"/>
                    <a:pt x="6843" y="11242"/>
                  </a:cubicBezTo>
                  <a:cubicBezTo>
                    <a:pt x="6843" y="11767"/>
                    <a:pt x="6415" y="12195"/>
                    <a:pt x="5888" y="12195"/>
                  </a:cubicBezTo>
                  <a:cubicBezTo>
                    <a:pt x="5363" y="12195"/>
                    <a:pt x="4935" y="11767"/>
                    <a:pt x="4935" y="11242"/>
                  </a:cubicBezTo>
                  <a:cubicBezTo>
                    <a:pt x="4961" y="10609"/>
                    <a:pt x="5425" y="10293"/>
                    <a:pt x="5889" y="10293"/>
                  </a:cubicBezTo>
                  <a:close/>
                  <a:moveTo>
                    <a:pt x="10284" y="10293"/>
                  </a:moveTo>
                  <a:cubicBezTo>
                    <a:pt x="10748" y="10293"/>
                    <a:pt x="11212" y="10609"/>
                    <a:pt x="11238" y="11242"/>
                  </a:cubicBezTo>
                  <a:cubicBezTo>
                    <a:pt x="11238" y="11767"/>
                    <a:pt x="10810" y="12195"/>
                    <a:pt x="10283" y="12195"/>
                  </a:cubicBezTo>
                  <a:cubicBezTo>
                    <a:pt x="9758" y="12195"/>
                    <a:pt x="9330" y="11767"/>
                    <a:pt x="9330" y="11242"/>
                  </a:cubicBezTo>
                  <a:cubicBezTo>
                    <a:pt x="9357" y="10609"/>
                    <a:pt x="9820" y="10293"/>
                    <a:pt x="10284" y="10293"/>
                  </a:cubicBezTo>
                  <a:close/>
                  <a:moveTo>
                    <a:pt x="14639" y="10287"/>
                  </a:moveTo>
                  <a:cubicBezTo>
                    <a:pt x="15157" y="10287"/>
                    <a:pt x="15593" y="10715"/>
                    <a:pt x="15593" y="11242"/>
                  </a:cubicBezTo>
                  <a:cubicBezTo>
                    <a:pt x="15593" y="11767"/>
                    <a:pt x="15166" y="12195"/>
                    <a:pt x="14639" y="12195"/>
                  </a:cubicBezTo>
                  <a:cubicBezTo>
                    <a:pt x="14113" y="12195"/>
                    <a:pt x="13684" y="11767"/>
                    <a:pt x="13684" y="11242"/>
                  </a:cubicBezTo>
                  <a:cubicBezTo>
                    <a:pt x="13684" y="10715"/>
                    <a:pt x="14121" y="10287"/>
                    <a:pt x="14639" y="10287"/>
                  </a:cubicBezTo>
                  <a:close/>
                  <a:moveTo>
                    <a:pt x="1563" y="0"/>
                  </a:moveTo>
                  <a:cubicBezTo>
                    <a:pt x="1375" y="0"/>
                    <a:pt x="1191" y="34"/>
                    <a:pt x="1015" y="100"/>
                  </a:cubicBezTo>
                  <a:cubicBezTo>
                    <a:pt x="860" y="158"/>
                    <a:pt x="782" y="331"/>
                    <a:pt x="840" y="486"/>
                  </a:cubicBezTo>
                  <a:cubicBezTo>
                    <a:pt x="885" y="607"/>
                    <a:pt x="1000" y="681"/>
                    <a:pt x="1121" y="681"/>
                  </a:cubicBezTo>
                  <a:cubicBezTo>
                    <a:pt x="1156" y="681"/>
                    <a:pt x="1192" y="675"/>
                    <a:pt x="1226" y="662"/>
                  </a:cubicBezTo>
                  <a:cubicBezTo>
                    <a:pt x="1335" y="619"/>
                    <a:pt x="1447" y="599"/>
                    <a:pt x="1557" y="599"/>
                  </a:cubicBezTo>
                  <a:cubicBezTo>
                    <a:pt x="2060" y="599"/>
                    <a:pt x="2528" y="1018"/>
                    <a:pt x="2518" y="1554"/>
                  </a:cubicBezTo>
                  <a:cubicBezTo>
                    <a:pt x="2518" y="2074"/>
                    <a:pt x="2080" y="2508"/>
                    <a:pt x="1563" y="2508"/>
                  </a:cubicBezTo>
                  <a:cubicBezTo>
                    <a:pt x="1047" y="2508"/>
                    <a:pt x="656" y="2127"/>
                    <a:pt x="614" y="1639"/>
                  </a:cubicBezTo>
                  <a:cubicBezTo>
                    <a:pt x="599" y="1483"/>
                    <a:pt x="469" y="1365"/>
                    <a:pt x="316" y="1365"/>
                  </a:cubicBezTo>
                  <a:cubicBezTo>
                    <a:pt x="307" y="1365"/>
                    <a:pt x="298" y="1366"/>
                    <a:pt x="289" y="1367"/>
                  </a:cubicBezTo>
                  <a:cubicBezTo>
                    <a:pt x="123" y="1380"/>
                    <a:pt x="1" y="1526"/>
                    <a:pt x="16" y="1691"/>
                  </a:cubicBezTo>
                  <a:cubicBezTo>
                    <a:pt x="56" y="2157"/>
                    <a:pt x="295" y="2557"/>
                    <a:pt x="646" y="2811"/>
                  </a:cubicBezTo>
                  <a:lnTo>
                    <a:pt x="646" y="6398"/>
                  </a:lnTo>
                  <a:cubicBezTo>
                    <a:pt x="646" y="6897"/>
                    <a:pt x="1052" y="7303"/>
                    <a:pt x="1550" y="7303"/>
                  </a:cubicBezTo>
                  <a:lnTo>
                    <a:pt x="5018" y="7303"/>
                  </a:lnTo>
                  <a:lnTo>
                    <a:pt x="5018" y="9953"/>
                  </a:lnTo>
                  <a:cubicBezTo>
                    <a:pt x="3765" y="10807"/>
                    <a:pt x="4352" y="12783"/>
                    <a:pt x="5888" y="12795"/>
                  </a:cubicBezTo>
                  <a:cubicBezTo>
                    <a:pt x="7379" y="12786"/>
                    <a:pt x="7999" y="10896"/>
                    <a:pt x="6827" y="10004"/>
                  </a:cubicBezTo>
                  <a:lnTo>
                    <a:pt x="6827" y="7303"/>
                  </a:lnTo>
                  <a:lnTo>
                    <a:pt x="9392" y="7305"/>
                  </a:lnTo>
                  <a:lnTo>
                    <a:pt x="9392" y="9969"/>
                  </a:lnTo>
                  <a:cubicBezTo>
                    <a:pt x="8163" y="10834"/>
                    <a:pt x="8761" y="12784"/>
                    <a:pt x="10283" y="12795"/>
                  </a:cubicBezTo>
                  <a:cubicBezTo>
                    <a:pt x="11789" y="12786"/>
                    <a:pt x="12397" y="10866"/>
                    <a:pt x="11201" y="9987"/>
                  </a:cubicBezTo>
                  <a:lnTo>
                    <a:pt x="11201" y="7305"/>
                  </a:lnTo>
                  <a:lnTo>
                    <a:pt x="13764" y="7305"/>
                  </a:lnTo>
                  <a:lnTo>
                    <a:pt x="13764" y="9956"/>
                  </a:lnTo>
                  <a:cubicBezTo>
                    <a:pt x="12515" y="10813"/>
                    <a:pt x="13105" y="12783"/>
                    <a:pt x="14639" y="12795"/>
                  </a:cubicBezTo>
                  <a:cubicBezTo>
                    <a:pt x="16132" y="12786"/>
                    <a:pt x="16750" y="10889"/>
                    <a:pt x="15573" y="10001"/>
                  </a:cubicBezTo>
                  <a:lnTo>
                    <a:pt x="15573" y="8572"/>
                  </a:lnTo>
                  <a:cubicBezTo>
                    <a:pt x="15573" y="8378"/>
                    <a:pt x="15424" y="8281"/>
                    <a:pt x="15274" y="8281"/>
                  </a:cubicBezTo>
                  <a:cubicBezTo>
                    <a:pt x="15124" y="8281"/>
                    <a:pt x="14974" y="8378"/>
                    <a:pt x="14974" y="8572"/>
                  </a:cubicBezTo>
                  <a:lnTo>
                    <a:pt x="14974" y="9724"/>
                  </a:lnTo>
                  <a:cubicBezTo>
                    <a:pt x="14863" y="9699"/>
                    <a:pt x="14751" y="9687"/>
                    <a:pt x="14640" y="9687"/>
                  </a:cubicBezTo>
                  <a:cubicBezTo>
                    <a:pt x="14548" y="9687"/>
                    <a:pt x="14457" y="9695"/>
                    <a:pt x="14365" y="9711"/>
                  </a:cubicBezTo>
                  <a:lnTo>
                    <a:pt x="14365" y="7004"/>
                  </a:lnTo>
                  <a:cubicBezTo>
                    <a:pt x="14365" y="6839"/>
                    <a:pt x="14230" y="6706"/>
                    <a:pt x="14064" y="6706"/>
                  </a:cubicBezTo>
                  <a:lnTo>
                    <a:pt x="10901" y="6704"/>
                  </a:lnTo>
                  <a:cubicBezTo>
                    <a:pt x="10748" y="6729"/>
                    <a:pt x="10600" y="6827"/>
                    <a:pt x="10600" y="7004"/>
                  </a:cubicBezTo>
                  <a:lnTo>
                    <a:pt x="10600" y="9721"/>
                  </a:lnTo>
                  <a:cubicBezTo>
                    <a:pt x="10495" y="9698"/>
                    <a:pt x="10388" y="9687"/>
                    <a:pt x="10282" y="9687"/>
                  </a:cubicBezTo>
                  <a:cubicBezTo>
                    <a:pt x="10185" y="9687"/>
                    <a:pt x="10089" y="9696"/>
                    <a:pt x="9992" y="9714"/>
                  </a:cubicBezTo>
                  <a:lnTo>
                    <a:pt x="9992" y="7004"/>
                  </a:lnTo>
                  <a:cubicBezTo>
                    <a:pt x="9992" y="6839"/>
                    <a:pt x="9857" y="6704"/>
                    <a:pt x="9692" y="6704"/>
                  </a:cubicBezTo>
                  <a:lnTo>
                    <a:pt x="6529" y="6704"/>
                  </a:lnTo>
                  <a:cubicBezTo>
                    <a:pt x="6375" y="6729"/>
                    <a:pt x="6228" y="6827"/>
                    <a:pt x="6228" y="7004"/>
                  </a:cubicBezTo>
                  <a:lnTo>
                    <a:pt x="6228" y="9725"/>
                  </a:lnTo>
                  <a:cubicBezTo>
                    <a:pt x="6115" y="9700"/>
                    <a:pt x="6002" y="9688"/>
                    <a:pt x="5889" y="9688"/>
                  </a:cubicBezTo>
                  <a:cubicBezTo>
                    <a:pt x="5799" y="9688"/>
                    <a:pt x="5709" y="9696"/>
                    <a:pt x="5619" y="9711"/>
                  </a:cubicBezTo>
                  <a:lnTo>
                    <a:pt x="5619" y="7004"/>
                  </a:lnTo>
                  <a:cubicBezTo>
                    <a:pt x="5619" y="6839"/>
                    <a:pt x="5485" y="6704"/>
                    <a:pt x="5320" y="6704"/>
                  </a:cubicBezTo>
                  <a:lnTo>
                    <a:pt x="1551" y="6704"/>
                  </a:lnTo>
                  <a:cubicBezTo>
                    <a:pt x="1383" y="6704"/>
                    <a:pt x="1246" y="6566"/>
                    <a:pt x="1246" y="6399"/>
                  </a:cubicBezTo>
                  <a:lnTo>
                    <a:pt x="1246" y="3076"/>
                  </a:lnTo>
                  <a:cubicBezTo>
                    <a:pt x="1351" y="3098"/>
                    <a:pt x="1457" y="3109"/>
                    <a:pt x="1562" y="3109"/>
                  </a:cubicBezTo>
                  <a:cubicBezTo>
                    <a:pt x="1660" y="3109"/>
                    <a:pt x="1758" y="3099"/>
                    <a:pt x="1856" y="3081"/>
                  </a:cubicBezTo>
                  <a:lnTo>
                    <a:pt x="1856" y="5794"/>
                  </a:lnTo>
                  <a:cubicBezTo>
                    <a:pt x="1856" y="5960"/>
                    <a:pt x="1989" y="6094"/>
                    <a:pt x="2155" y="6094"/>
                  </a:cubicBezTo>
                  <a:lnTo>
                    <a:pt x="5318" y="6094"/>
                  </a:lnTo>
                  <a:cubicBezTo>
                    <a:pt x="5471" y="6070"/>
                    <a:pt x="5619" y="5972"/>
                    <a:pt x="5619" y="5794"/>
                  </a:cubicBezTo>
                  <a:lnTo>
                    <a:pt x="5619" y="3086"/>
                  </a:lnTo>
                  <a:cubicBezTo>
                    <a:pt x="5709" y="3101"/>
                    <a:pt x="5799" y="3109"/>
                    <a:pt x="5889" y="3109"/>
                  </a:cubicBezTo>
                  <a:cubicBezTo>
                    <a:pt x="6002" y="3109"/>
                    <a:pt x="6115" y="3097"/>
                    <a:pt x="6228" y="3072"/>
                  </a:cubicBezTo>
                  <a:lnTo>
                    <a:pt x="6228" y="5794"/>
                  </a:lnTo>
                  <a:cubicBezTo>
                    <a:pt x="6228" y="5960"/>
                    <a:pt x="6362" y="6094"/>
                    <a:pt x="6529" y="6094"/>
                  </a:cubicBezTo>
                  <a:lnTo>
                    <a:pt x="9692" y="6094"/>
                  </a:lnTo>
                  <a:cubicBezTo>
                    <a:pt x="9845" y="6071"/>
                    <a:pt x="9992" y="5973"/>
                    <a:pt x="9992" y="5796"/>
                  </a:cubicBezTo>
                  <a:lnTo>
                    <a:pt x="9992" y="3081"/>
                  </a:lnTo>
                  <a:cubicBezTo>
                    <a:pt x="10090" y="3099"/>
                    <a:pt x="10187" y="3109"/>
                    <a:pt x="10285" y="3109"/>
                  </a:cubicBezTo>
                  <a:cubicBezTo>
                    <a:pt x="10390" y="3109"/>
                    <a:pt x="10495" y="3098"/>
                    <a:pt x="10600" y="3076"/>
                  </a:cubicBezTo>
                  <a:lnTo>
                    <a:pt x="10600" y="5796"/>
                  </a:lnTo>
                  <a:cubicBezTo>
                    <a:pt x="10600" y="5961"/>
                    <a:pt x="10735" y="6096"/>
                    <a:pt x="10901" y="6096"/>
                  </a:cubicBezTo>
                  <a:lnTo>
                    <a:pt x="14064" y="6096"/>
                  </a:lnTo>
                  <a:cubicBezTo>
                    <a:pt x="14217" y="6071"/>
                    <a:pt x="14365" y="5973"/>
                    <a:pt x="14365" y="5796"/>
                  </a:cubicBezTo>
                  <a:lnTo>
                    <a:pt x="14365" y="3084"/>
                  </a:lnTo>
                  <a:cubicBezTo>
                    <a:pt x="14456" y="3100"/>
                    <a:pt x="14547" y="3109"/>
                    <a:pt x="14638" y="3109"/>
                  </a:cubicBezTo>
                  <a:cubicBezTo>
                    <a:pt x="14750" y="3109"/>
                    <a:pt x="14862" y="3096"/>
                    <a:pt x="14974" y="3072"/>
                  </a:cubicBezTo>
                  <a:lnTo>
                    <a:pt x="14974" y="6885"/>
                  </a:lnTo>
                  <a:cubicBezTo>
                    <a:pt x="14974" y="7079"/>
                    <a:pt x="15124" y="7176"/>
                    <a:pt x="15274" y="7176"/>
                  </a:cubicBezTo>
                  <a:cubicBezTo>
                    <a:pt x="15424" y="7176"/>
                    <a:pt x="15573" y="7079"/>
                    <a:pt x="15573" y="6885"/>
                  </a:cubicBezTo>
                  <a:lnTo>
                    <a:pt x="15573" y="2794"/>
                  </a:lnTo>
                  <a:cubicBezTo>
                    <a:pt x="16750" y="1906"/>
                    <a:pt x="16132" y="9"/>
                    <a:pt x="14639" y="0"/>
                  </a:cubicBezTo>
                  <a:cubicBezTo>
                    <a:pt x="13105" y="12"/>
                    <a:pt x="12517" y="1983"/>
                    <a:pt x="13764" y="2839"/>
                  </a:cubicBezTo>
                  <a:lnTo>
                    <a:pt x="13764" y="5495"/>
                  </a:lnTo>
                  <a:lnTo>
                    <a:pt x="11201" y="5495"/>
                  </a:lnTo>
                  <a:lnTo>
                    <a:pt x="11201" y="2808"/>
                  </a:lnTo>
                  <a:cubicBezTo>
                    <a:pt x="12399" y="1929"/>
                    <a:pt x="11789" y="11"/>
                    <a:pt x="10283" y="0"/>
                  </a:cubicBezTo>
                  <a:cubicBezTo>
                    <a:pt x="8761" y="11"/>
                    <a:pt x="8165" y="1961"/>
                    <a:pt x="9392" y="2827"/>
                  </a:cubicBezTo>
                  <a:lnTo>
                    <a:pt x="9392" y="5495"/>
                  </a:lnTo>
                  <a:lnTo>
                    <a:pt x="6827" y="5495"/>
                  </a:lnTo>
                  <a:lnTo>
                    <a:pt x="6827" y="2791"/>
                  </a:lnTo>
                  <a:cubicBezTo>
                    <a:pt x="7999" y="1900"/>
                    <a:pt x="7380" y="9"/>
                    <a:pt x="5888" y="0"/>
                  </a:cubicBezTo>
                  <a:cubicBezTo>
                    <a:pt x="4352" y="12"/>
                    <a:pt x="3765" y="1989"/>
                    <a:pt x="5018" y="2842"/>
                  </a:cubicBezTo>
                  <a:lnTo>
                    <a:pt x="5018" y="5494"/>
                  </a:lnTo>
                  <a:lnTo>
                    <a:pt x="2455" y="5494"/>
                  </a:lnTo>
                  <a:lnTo>
                    <a:pt x="2455" y="2827"/>
                  </a:lnTo>
                  <a:cubicBezTo>
                    <a:pt x="3684" y="1961"/>
                    <a:pt x="3086" y="12"/>
                    <a:pt x="1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028;p73">
            <a:extLst>
              <a:ext uri="{FF2B5EF4-FFF2-40B4-BE49-F238E27FC236}">
                <a16:creationId xmlns:a16="http://schemas.microsoft.com/office/drawing/2014/main" id="{689CB7ED-7437-4087-844E-A87332ED593E}"/>
              </a:ext>
            </a:extLst>
          </p:cNvPr>
          <p:cNvGrpSpPr/>
          <p:nvPr/>
        </p:nvGrpSpPr>
        <p:grpSpPr>
          <a:xfrm>
            <a:off x="6236679" y="2682570"/>
            <a:ext cx="455827" cy="453023"/>
            <a:chOff x="2047437" y="3412165"/>
            <a:chExt cx="455827" cy="453023"/>
          </a:xfrm>
        </p:grpSpPr>
        <p:sp>
          <p:nvSpPr>
            <p:cNvPr id="29" name="Google Shape;2029;p73">
              <a:extLst>
                <a:ext uri="{FF2B5EF4-FFF2-40B4-BE49-F238E27FC236}">
                  <a16:creationId xmlns:a16="http://schemas.microsoft.com/office/drawing/2014/main" id="{D5992567-B520-430B-8009-E6B132F1A580}"/>
                </a:ext>
              </a:extLst>
            </p:cNvPr>
            <p:cNvSpPr/>
            <p:nvPr/>
          </p:nvSpPr>
          <p:spPr>
            <a:xfrm>
              <a:off x="2150011" y="3553440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0;p73">
              <a:extLst>
                <a:ext uri="{FF2B5EF4-FFF2-40B4-BE49-F238E27FC236}">
                  <a16:creationId xmlns:a16="http://schemas.microsoft.com/office/drawing/2014/main" id="{3334F1D9-AD9F-422B-99A8-C6D26983A7C3}"/>
                </a:ext>
              </a:extLst>
            </p:cNvPr>
            <p:cNvSpPr/>
            <p:nvPr/>
          </p:nvSpPr>
          <p:spPr>
            <a:xfrm>
              <a:off x="2150011" y="3591652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1;p73">
              <a:extLst>
                <a:ext uri="{FF2B5EF4-FFF2-40B4-BE49-F238E27FC236}">
                  <a16:creationId xmlns:a16="http://schemas.microsoft.com/office/drawing/2014/main" id="{2940EC18-9BD4-4516-86DC-6018B86FC5DB}"/>
                </a:ext>
              </a:extLst>
            </p:cNvPr>
            <p:cNvSpPr/>
            <p:nvPr/>
          </p:nvSpPr>
          <p:spPr>
            <a:xfrm>
              <a:off x="2150011" y="3629842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2;p73">
              <a:extLst>
                <a:ext uri="{FF2B5EF4-FFF2-40B4-BE49-F238E27FC236}">
                  <a16:creationId xmlns:a16="http://schemas.microsoft.com/office/drawing/2014/main" id="{285947C3-A717-410C-9E7A-7448776CC13E}"/>
                </a:ext>
              </a:extLst>
            </p:cNvPr>
            <p:cNvSpPr/>
            <p:nvPr/>
          </p:nvSpPr>
          <p:spPr>
            <a:xfrm>
              <a:off x="2150011" y="3668053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3;p73">
              <a:extLst>
                <a:ext uri="{FF2B5EF4-FFF2-40B4-BE49-F238E27FC236}">
                  <a16:creationId xmlns:a16="http://schemas.microsoft.com/office/drawing/2014/main" id="{79C51D98-1D64-4D81-9C9C-92A7017C1103}"/>
                </a:ext>
              </a:extLst>
            </p:cNvPr>
            <p:cNvSpPr/>
            <p:nvPr/>
          </p:nvSpPr>
          <p:spPr>
            <a:xfrm>
              <a:off x="2150011" y="3705731"/>
              <a:ext cx="119621" cy="13398"/>
            </a:xfrm>
            <a:custGeom>
              <a:avLst/>
              <a:gdLst/>
              <a:ahLst/>
              <a:cxnLst/>
              <a:rect l="l" t="t" r="r" b="b"/>
              <a:pathLst>
                <a:path w="5375" h="602" extrusionOk="0">
                  <a:moveTo>
                    <a:pt x="398" y="1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4;p73">
              <a:extLst>
                <a:ext uri="{FF2B5EF4-FFF2-40B4-BE49-F238E27FC236}">
                  <a16:creationId xmlns:a16="http://schemas.microsoft.com/office/drawing/2014/main" id="{58D6E1B6-D7E6-4141-8B52-7B22BA5FB316}"/>
                </a:ext>
              </a:extLst>
            </p:cNvPr>
            <p:cNvSpPr/>
            <p:nvPr/>
          </p:nvSpPr>
          <p:spPr>
            <a:xfrm>
              <a:off x="2280937" y="3527157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0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5;p73">
              <a:extLst>
                <a:ext uri="{FF2B5EF4-FFF2-40B4-BE49-F238E27FC236}">
                  <a16:creationId xmlns:a16="http://schemas.microsoft.com/office/drawing/2014/main" id="{FC690F86-8788-457B-8CDA-84F1EF1DEB46}"/>
                </a:ext>
              </a:extLst>
            </p:cNvPr>
            <p:cNvSpPr/>
            <p:nvPr/>
          </p:nvSpPr>
          <p:spPr>
            <a:xfrm>
              <a:off x="2280937" y="3565347"/>
              <a:ext cx="54080" cy="39658"/>
            </a:xfrm>
            <a:custGeom>
              <a:avLst/>
              <a:gdLst/>
              <a:ahLst/>
              <a:cxnLst/>
              <a:rect l="l" t="t" r="r" b="b"/>
              <a:pathLst>
                <a:path w="2430" h="1782" extrusionOk="0">
                  <a:moveTo>
                    <a:pt x="1994" y="0"/>
                  </a:moveTo>
                  <a:cubicBezTo>
                    <a:pt x="1926" y="0"/>
                    <a:pt x="1855" y="26"/>
                    <a:pt x="1793" y="89"/>
                  </a:cubicBezTo>
                  <a:lnTo>
                    <a:pt x="826" y="1055"/>
                  </a:lnTo>
                  <a:lnTo>
                    <a:pt x="638" y="862"/>
                  </a:lnTo>
                  <a:cubicBezTo>
                    <a:pt x="575" y="798"/>
                    <a:pt x="504" y="771"/>
                    <a:pt x="435" y="771"/>
                  </a:cubicBezTo>
                  <a:cubicBezTo>
                    <a:pt x="206" y="771"/>
                    <a:pt x="1" y="1067"/>
                    <a:pt x="209" y="1281"/>
                  </a:cubicBezTo>
                  <a:lnTo>
                    <a:pt x="609" y="1691"/>
                  </a:lnTo>
                  <a:cubicBezTo>
                    <a:pt x="668" y="1751"/>
                    <a:pt x="746" y="1782"/>
                    <a:pt x="824" y="1782"/>
                  </a:cubicBezTo>
                  <a:cubicBezTo>
                    <a:pt x="901" y="1782"/>
                    <a:pt x="978" y="1753"/>
                    <a:pt x="1036" y="1694"/>
                  </a:cubicBezTo>
                  <a:lnTo>
                    <a:pt x="2217" y="513"/>
                  </a:lnTo>
                  <a:cubicBezTo>
                    <a:pt x="2429" y="301"/>
                    <a:pt x="2224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6;p73">
              <a:extLst>
                <a:ext uri="{FF2B5EF4-FFF2-40B4-BE49-F238E27FC236}">
                  <a16:creationId xmlns:a16="http://schemas.microsoft.com/office/drawing/2014/main" id="{844D1317-6F2D-43F3-A8CF-6022532EC8FE}"/>
                </a:ext>
              </a:extLst>
            </p:cNvPr>
            <p:cNvSpPr/>
            <p:nvPr/>
          </p:nvSpPr>
          <p:spPr>
            <a:xfrm>
              <a:off x="2280937" y="3603558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1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7;p73">
              <a:extLst>
                <a:ext uri="{FF2B5EF4-FFF2-40B4-BE49-F238E27FC236}">
                  <a16:creationId xmlns:a16="http://schemas.microsoft.com/office/drawing/2014/main" id="{8F938328-9775-4A88-BAEF-B77957B09C72}"/>
                </a:ext>
              </a:extLst>
            </p:cNvPr>
            <p:cNvSpPr/>
            <p:nvPr/>
          </p:nvSpPr>
          <p:spPr>
            <a:xfrm>
              <a:off x="2198593" y="3467781"/>
              <a:ext cx="17248" cy="13353"/>
            </a:xfrm>
            <a:custGeom>
              <a:avLst/>
              <a:gdLst/>
              <a:ahLst/>
              <a:cxnLst/>
              <a:rect l="l" t="t" r="r" b="b"/>
              <a:pathLst>
                <a:path w="775" h="600" extrusionOk="0">
                  <a:moveTo>
                    <a:pt x="387" y="1"/>
                  </a:moveTo>
                  <a:cubicBezTo>
                    <a:pt x="1" y="1"/>
                    <a:pt x="1" y="600"/>
                    <a:pt x="387" y="600"/>
                  </a:cubicBezTo>
                  <a:cubicBezTo>
                    <a:pt x="773" y="600"/>
                    <a:pt x="774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;p73">
              <a:extLst>
                <a:ext uri="{FF2B5EF4-FFF2-40B4-BE49-F238E27FC236}">
                  <a16:creationId xmlns:a16="http://schemas.microsoft.com/office/drawing/2014/main" id="{4552BA3E-4CDF-4DC2-A9E3-67E299612397}"/>
                </a:ext>
              </a:extLst>
            </p:cNvPr>
            <p:cNvSpPr/>
            <p:nvPr/>
          </p:nvSpPr>
          <p:spPr>
            <a:xfrm>
              <a:off x="2267205" y="3467781"/>
              <a:ext cx="17203" cy="13353"/>
            </a:xfrm>
            <a:custGeom>
              <a:avLst/>
              <a:gdLst/>
              <a:ahLst/>
              <a:cxnLst/>
              <a:rect l="l" t="t" r="r" b="b"/>
              <a:pathLst>
                <a:path w="773" h="600" extrusionOk="0">
                  <a:moveTo>
                    <a:pt x="386" y="1"/>
                  </a:moveTo>
                  <a:cubicBezTo>
                    <a:pt x="0" y="1"/>
                    <a:pt x="0" y="600"/>
                    <a:pt x="386" y="600"/>
                  </a:cubicBezTo>
                  <a:cubicBezTo>
                    <a:pt x="772" y="600"/>
                    <a:pt x="772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9;p73">
              <a:extLst>
                <a:ext uri="{FF2B5EF4-FFF2-40B4-BE49-F238E27FC236}">
                  <a16:creationId xmlns:a16="http://schemas.microsoft.com/office/drawing/2014/main" id="{78E040F3-291A-4D26-89CE-45D3B2C16705}"/>
                </a:ext>
              </a:extLst>
            </p:cNvPr>
            <p:cNvSpPr/>
            <p:nvPr/>
          </p:nvSpPr>
          <p:spPr>
            <a:xfrm>
              <a:off x="2117874" y="3789054"/>
              <a:ext cx="45022" cy="46958"/>
            </a:xfrm>
            <a:custGeom>
              <a:avLst/>
              <a:gdLst/>
              <a:ahLst/>
              <a:cxnLst/>
              <a:rect l="l" t="t" r="r" b="b"/>
              <a:pathLst>
                <a:path w="2023" h="2110" extrusionOk="0">
                  <a:moveTo>
                    <a:pt x="1011" y="603"/>
                  </a:moveTo>
                  <a:cubicBezTo>
                    <a:pt x="1211" y="603"/>
                    <a:pt x="1410" y="754"/>
                    <a:pt x="1422" y="1058"/>
                  </a:cubicBezTo>
                  <a:cubicBezTo>
                    <a:pt x="1422" y="1309"/>
                    <a:pt x="1238" y="1514"/>
                    <a:pt x="1011" y="1514"/>
                  </a:cubicBezTo>
                  <a:cubicBezTo>
                    <a:pt x="784" y="1514"/>
                    <a:pt x="601" y="1309"/>
                    <a:pt x="601" y="1058"/>
                  </a:cubicBezTo>
                  <a:cubicBezTo>
                    <a:pt x="612" y="754"/>
                    <a:pt x="812" y="603"/>
                    <a:pt x="1011" y="603"/>
                  </a:cubicBezTo>
                  <a:close/>
                  <a:moveTo>
                    <a:pt x="1011" y="1"/>
                  </a:moveTo>
                  <a:cubicBezTo>
                    <a:pt x="454" y="1"/>
                    <a:pt x="0" y="474"/>
                    <a:pt x="0" y="1058"/>
                  </a:cubicBezTo>
                  <a:cubicBezTo>
                    <a:pt x="28" y="1759"/>
                    <a:pt x="520" y="2109"/>
                    <a:pt x="1011" y="2109"/>
                  </a:cubicBezTo>
                  <a:cubicBezTo>
                    <a:pt x="1503" y="2109"/>
                    <a:pt x="1994" y="1759"/>
                    <a:pt x="2022" y="1058"/>
                  </a:cubicBezTo>
                  <a:cubicBezTo>
                    <a:pt x="2022" y="474"/>
                    <a:pt x="1569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40;p73">
              <a:extLst>
                <a:ext uri="{FF2B5EF4-FFF2-40B4-BE49-F238E27FC236}">
                  <a16:creationId xmlns:a16="http://schemas.microsoft.com/office/drawing/2014/main" id="{5AED9C9F-D9C2-40B9-A4E9-F7824A08ED04}"/>
                </a:ext>
              </a:extLst>
            </p:cNvPr>
            <p:cNvSpPr/>
            <p:nvPr/>
          </p:nvSpPr>
          <p:spPr>
            <a:xfrm>
              <a:off x="2409682" y="3789032"/>
              <a:ext cx="52344" cy="47069"/>
            </a:xfrm>
            <a:custGeom>
              <a:avLst/>
              <a:gdLst/>
              <a:ahLst/>
              <a:cxnLst/>
              <a:rect l="l" t="t" r="r" b="b"/>
              <a:pathLst>
                <a:path w="2352" h="2115" extrusionOk="0">
                  <a:moveTo>
                    <a:pt x="1011" y="601"/>
                  </a:moveTo>
                  <a:cubicBezTo>
                    <a:pt x="1237" y="601"/>
                    <a:pt x="1422" y="806"/>
                    <a:pt x="1422" y="1059"/>
                  </a:cubicBezTo>
                  <a:cubicBezTo>
                    <a:pt x="1422" y="1310"/>
                    <a:pt x="1237" y="1515"/>
                    <a:pt x="1011" y="1515"/>
                  </a:cubicBezTo>
                  <a:cubicBezTo>
                    <a:pt x="466" y="1491"/>
                    <a:pt x="466" y="625"/>
                    <a:pt x="1011" y="601"/>
                  </a:cubicBezTo>
                  <a:close/>
                  <a:moveTo>
                    <a:pt x="1011" y="0"/>
                  </a:moveTo>
                  <a:cubicBezTo>
                    <a:pt x="454" y="0"/>
                    <a:pt x="0" y="475"/>
                    <a:pt x="0" y="1057"/>
                  </a:cubicBezTo>
                  <a:lnTo>
                    <a:pt x="0" y="1059"/>
                  </a:lnTo>
                  <a:cubicBezTo>
                    <a:pt x="0" y="1641"/>
                    <a:pt x="454" y="2114"/>
                    <a:pt x="1011" y="2114"/>
                  </a:cubicBezTo>
                  <a:cubicBezTo>
                    <a:pt x="2352" y="2056"/>
                    <a:pt x="2352" y="58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41;p73">
              <a:extLst>
                <a:ext uri="{FF2B5EF4-FFF2-40B4-BE49-F238E27FC236}">
                  <a16:creationId xmlns:a16="http://schemas.microsoft.com/office/drawing/2014/main" id="{8E512811-4322-48E2-B419-2E17B7A43BE0}"/>
                </a:ext>
              </a:extLst>
            </p:cNvPr>
            <p:cNvSpPr/>
            <p:nvPr/>
          </p:nvSpPr>
          <p:spPr>
            <a:xfrm>
              <a:off x="2047437" y="3412165"/>
              <a:ext cx="455827" cy="453023"/>
            </a:xfrm>
            <a:custGeom>
              <a:avLst/>
              <a:gdLst/>
              <a:ahLst/>
              <a:cxnLst/>
              <a:rect l="l" t="t" r="r" b="b"/>
              <a:pathLst>
                <a:path w="20482" h="20356" extrusionOk="0">
                  <a:moveTo>
                    <a:pt x="8720" y="589"/>
                  </a:moveTo>
                  <a:cubicBezTo>
                    <a:pt x="9007" y="589"/>
                    <a:pt x="9295" y="774"/>
                    <a:pt x="9295" y="1144"/>
                  </a:cubicBezTo>
                  <a:lnTo>
                    <a:pt x="9295" y="1348"/>
                  </a:lnTo>
                  <a:cubicBezTo>
                    <a:pt x="9295" y="1513"/>
                    <a:pt x="9428" y="1648"/>
                    <a:pt x="9595" y="1648"/>
                  </a:cubicBezTo>
                  <a:lnTo>
                    <a:pt x="10623" y="1648"/>
                  </a:lnTo>
                  <a:cubicBezTo>
                    <a:pt x="10889" y="1648"/>
                    <a:pt x="11107" y="1866"/>
                    <a:pt x="11107" y="2132"/>
                  </a:cubicBezTo>
                  <a:lnTo>
                    <a:pt x="11107" y="3384"/>
                  </a:lnTo>
                  <a:cubicBezTo>
                    <a:pt x="11107" y="3660"/>
                    <a:pt x="10882" y="3885"/>
                    <a:pt x="10606" y="3885"/>
                  </a:cubicBezTo>
                  <a:lnTo>
                    <a:pt x="6834" y="3885"/>
                  </a:lnTo>
                  <a:cubicBezTo>
                    <a:pt x="6558" y="3885"/>
                    <a:pt x="6335" y="3660"/>
                    <a:pt x="6335" y="3384"/>
                  </a:cubicBezTo>
                  <a:lnTo>
                    <a:pt x="6335" y="2132"/>
                  </a:lnTo>
                  <a:cubicBezTo>
                    <a:pt x="6335" y="1866"/>
                    <a:pt x="6552" y="1648"/>
                    <a:pt x="6819" y="1648"/>
                  </a:cubicBezTo>
                  <a:lnTo>
                    <a:pt x="7847" y="1648"/>
                  </a:lnTo>
                  <a:cubicBezTo>
                    <a:pt x="8012" y="1648"/>
                    <a:pt x="8146" y="1513"/>
                    <a:pt x="8146" y="1348"/>
                  </a:cubicBezTo>
                  <a:lnTo>
                    <a:pt x="8146" y="1144"/>
                  </a:lnTo>
                  <a:cubicBezTo>
                    <a:pt x="8146" y="774"/>
                    <a:pt x="8433" y="589"/>
                    <a:pt x="8720" y="589"/>
                  </a:cubicBezTo>
                  <a:close/>
                  <a:moveTo>
                    <a:pt x="14493" y="2414"/>
                  </a:moveTo>
                  <a:cubicBezTo>
                    <a:pt x="14761" y="2414"/>
                    <a:pt x="14977" y="2630"/>
                    <a:pt x="14977" y="2897"/>
                  </a:cubicBezTo>
                  <a:lnTo>
                    <a:pt x="14977" y="13536"/>
                  </a:lnTo>
                  <a:cubicBezTo>
                    <a:pt x="14736" y="13452"/>
                    <a:pt x="14489" y="13388"/>
                    <a:pt x="14238" y="13343"/>
                  </a:cubicBezTo>
                  <a:lnTo>
                    <a:pt x="14238" y="3359"/>
                  </a:lnTo>
                  <a:cubicBezTo>
                    <a:pt x="14238" y="3194"/>
                    <a:pt x="14103" y="3059"/>
                    <a:pt x="13938" y="3059"/>
                  </a:cubicBezTo>
                  <a:lnTo>
                    <a:pt x="11706" y="3059"/>
                  </a:lnTo>
                  <a:lnTo>
                    <a:pt x="11706" y="2414"/>
                  </a:lnTo>
                  <a:close/>
                  <a:moveTo>
                    <a:pt x="19880" y="13313"/>
                  </a:moveTo>
                  <a:lnTo>
                    <a:pt x="19880" y="14511"/>
                  </a:lnTo>
                  <a:lnTo>
                    <a:pt x="19012" y="14511"/>
                  </a:lnTo>
                  <a:lnTo>
                    <a:pt x="19012" y="13313"/>
                  </a:lnTo>
                  <a:close/>
                  <a:moveTo>
                    <a:pt x="13638" y="3660"/>
                  </a:moveTo>
                  <a:lnTo>
                    <a:pt x="13638" y="13279"/>
                  </a:lnTo>
                  <a:cubicBezTo>
                    <a:pt x="13395" y="13268"/>
                    <a:pt x="13152" y="13265"/>
                    <a:pt x="12909" y="13265"/>
                  </a:cubicBezTo>
                  <a:cubicBezTo>
                    <a:pt x="12504" y="13265"/>
                    <a:pt x="12099" y="13274"/>
                    <a:pt x="11695" y="13274"/>
                  </a:cubicBezTo>
                  <a:cubicBezTo>
                    <a:pt x="11530" y="13274"/>
                    <a:pt x="11395" y="13409"/>
                    <a:pt x="11395" y="13574"/>
                  </a:cubicBezTo>
                  <a:lnTo>
                    <a:pt x="11395" y="14391"/>
                  </a:lnTo>
                  <a:cubicBezTo>
                    <a:pt x="11395" y="15117"/>
                    <a:pt x="10814" y="15758"/>
                    <a:pt x="10071" y="15758"/>
                  </a:cubicBezTo>
                  <a:cubicBezTo>
                    <a:pt x="10068" y="15758"/>
                    <a:pt x="10064" y="15758"/>
                    <a:pt x="10061" y="15758"/>
                  </a:cubicBezTo>
                  <a:cubicBezTo>
                    <a:pt x="9413" y="15750"/>
                    <a:pt x="8722" y="15165"/>
                    <a:pt x="8184" y="14848"/>
                  </a:cubicBezTo>
                  <a:cubicBezTo>
                    <a:pt x="8138" y="14820"/>
                    <a:pt x="8085" y="14806"/>
                    <a:pt x="8032" y="14806"/>
                  </a:cubicBezTo>
                  <a:cubicBezTo>
                    <a:pt x="7987" y="14806"/>
                    <a:pt x="7942" y="14816"/>
                    <a:pt x="7900" y="14837"/>
                  </a:cubicBezTo>
                  <a:lnTo>
                    <a:pt x="5454" y="16021"/>
                  </a:lnTo>
                  <a:cubicBezTo>
                    <a:pt x="5092" y="15768"/>
                    <a:pt x="4627" y="15624"/>
                    <a:pt x="4166" y="15624"/>
                  </a:cubicBezTo>
                  <a:cubicBezTo>
                    <a:pt x="4044" y="15624"/>
                    <a:pt x="3922" y="15634"/>
                    <a:pt x="3802" y="15655"/>
                  </a:cubicBezTo>
                  <a:lnTo>
                    <a:pt x="3802" y="3660"/>
                  </a:lnTo>
                  <a:lnTo>
                    <a:pt x="5769" y="3660"/>
                  </a:lnTo>
                  <a:cubicBezTo>
                    <a:pt x="5892" y="4133"/>
                    <a:pt x="6323" y="4484"/>
                    <a:pt x="6834" y="4484"/>
                  </a:cubicBezTo>
                  <a:lnTo>
                    <a:pt x="10606" y="4484"/>
                  </a:lnTo>
                  <a:cubicBezTo>
                    <a:pt x="11118" y="4484"/>
                    <a:pt x="11548" y="4133"/>
                    <a:pt x="11671" y="3660"/>
                  </a:cubicBezTo>
                  <a:close/>
                  <a:moveTo>
                    <a:pt x="18411" y="13313"/>
                  </a:moveTo>
                  <a:lnTo>
                    <a:pt x="18411" y="14811"/>
                  </a:lnTo>
                  <a:cubicBezTo>
                    <a:pt x="18411" y="14976"/>
                    <a:pt x="18546" y="15111"/>
                    <a:pt x="18712" y="15111"/>
                  </a:cubicBezTo>
                  <a:lnTo>
                    <a:pt x="19880" y="15111"/>
                  </a:lnTo>
                  <a:lnTo>
                    <a:pt x="19880" y="15822"/>
                  </a:lnTo>
                  <a:lnTo>
                    <a:pt x="19209" y="16680"/>
                  </a:lnTo>
                  <a:cubicBezTo>
                    <a:pt x="18839" y="16113"/>
                    <a:pt x="18237" y="15718"/>
                    <a:pt x="17543" y="15638"/>
                  </a:cubicBezTo>
                  <a:lnTo>
                    <a:pt x="17543" y="13313"/>
                  </a:lnTo>
                  <a:close/>
                  <a:moveTo>
                    <a:pt x="1871" y="18115"/>
                  </a:moveTo>
                  <a:cubicBezTo>
                    <a:pt x="1880" y="18311"/>
                    <a:pt x="1913" y="18500"/>
                    <a:pt x="1967" y="18681"/>
                  </a:cubicBezTo>
                  <a:lnTo>
                    <a:pt x="651" y="18681"/>
                  </a:lnTo>
                  <a:cubicBezTo>
                    <a:pt x="771" y="18351"/>
                    <a:pt x="1076" y="18115"/>
                    <a:pt x="1434" y="18115"/>
                  </a:cubicBezTo>
                  <a:close/>
                  <a:moveTo>
                    <a:pt x="13446" y="13875"/>
                  </a:moveTo>
                  <a:cubicBezTo>
                    <a:pt x="14882" y="13875"/>
                    <a:pt x="15891" y="14691"/>
                    <a:pt x="16942" y="15542"/>
                  </a:cubicBezTo>
                  <a:lnTo>
                    <a:pt x="16942" y="15650"/>
                  </a:lnTo>
                  <a:cubicBezTo>
                    <a:pt x="16193" y="15767"/>
                    <a:pt x="15562" y="16252"/>
                    <a:pt x="15229" y="16920"/>
                  </a:cubicBezTo>
                  <a:lnTo>
                    <a:pt x="11119" y="16920"/>
                  </a:lnTo>
                  <a:cubicBezTo>
                    <a:pt x="10016" y="16920"/>
                    <a:pt x="9037" y="17633"/>
                    <a:pt x="8660" y="18681"/>
                  </a:cubicBezTo>
                  <a:lnTo>
                    <a:pt x="6385" y="18681"/>
                  </a:lnTo>
                  <a:cubicBezTo>
                    <a:pt x="6612" y="17919"/>
                    <a:pt x="6440" y="17067"/>
                    <a:pt x="5932" y="16456"/>
                  </a:cubicBezTo>
                  <a:lnTo>
                    <a:pt x="8018" y="15447"/>
                  </a:lnTo>
                  <a:cubicBezTo>
                    <a:pt x="8633" y="15808"/>
                    <a:pt x="9314" y="16349"/>
                    <a:pt x="10054" y="16358"/>
                  </a:cubicBezTo>
                  <a:cubicBezTo>
                    <a:pt x="10063" y="16358"/>
                    <a:pt x="10072" y="16358"/>
                    <a:pt x="10081" y="16358"/>
                  </a:cubicBezTo>
                  <a:cubicBezTo>
                    <a:pt x="11141" y="16358"/>
                    <a:pt x="11997" y="15438"/>
                    <a:pt x="11997" y="14391"/>
                  </a:cubicBezTo>
                  <a:lnTo>
                    <a:pt x="11997" y="13875"/>
                  </a:lnTo>
                  <a:close/>
                  <a:moveTo>
                    <a:pt x="15024" y="17521"/>
                  </a:moveTo>
                  <a:cubicBezTo>
                    <a:pt x="14949" y="17896"/>
                    <a:pt x="14969" y="18317"/>
                    <a:pt x="15078" y="18681"/>
                  </a:cubicBezTo>
                  <a:lnTo>
                    <a:pt x="9310" y="18681"/>
                  </a:lnTo>
                  <a:cubicBezTo>
                    <a:pt x="9647" y="17982"/>
                    <a:pt x="10344" y="17521"/>
                    <a:pt x="11119" y="17521"/>
                  </a:cubicBezTo>
                  <a:close/>
                  <a:moveTo>
                    <a:pt x="4176" y="16225"/>
                  </a:moveTo>
                  <a:cubicBezTo>
                    <a:pt x="5129" y="16225"/>
                    <a:pt x="5884" y="17017"/>
                    <a:pt x="5884" y="17993"/>
                  </a:cubicBezTo>
                  <a:cubicBezTo>
                    <a:pt x="5884" y="18967"/>
                    <a:pt x="5118" y="19759"/>
                    <a:pt x="4176" y="19759"/>
                  </a:cubicBezTo>
                  <a:cubicBezTo>
                    <a:pt x="3223" y="19759"/>
                    <a:pt x="2468" y="18924"/>
                    <a:pt x="2468" y="17993"/>
                  </a:cubicBezTo>
                  <a:cubicBezTo>
                    <a:pt x="2468" y="17060"/>
                    <a:pt x="3223" y="16225"/>
                    <a:pt x="4176" y="16225"/>
                  </a:cubicBezTo>
                  <a:close/>
                  <a:moveTo>
                    <a:pt x="8718" y="1"/>
                  </a:moveTo>
                  <a:cubicBezTo>
                    <a:pt x="8162" y="1"/>
                    <a:pt x="7607" y="349"/>
                    <a:pt x="7550" y="1048"/>
                  </a:cubicBezTo>
                  <a:lnTo>
                    <a:pt x="6819" y="1048"/>
                  </a:lnTo>
                  <a:cubicBezTo>
                    <a:pt x="6332" y="1048"/>
                    <a:pt x="5918" y="1371"/>
                    <a:pt x="5782" y="1814"/>
                  </a:cubicBezTo>
                  <a:lnTo>
                    <a:pt x="2948" y="1814"/>
                  </a:lnTo>
                  <a:cubicBezTo>
                    <a:pt x="2349" y="1814"/>
                    <a:pt x="1863" y="2299"/>
                    <a:pt x="1863" y="2897"/>
                  </a:cubicBezTo>
                  <a:lnTo>
                    <a:pt x="1863" y="5754"/>
                  </a:lnTo>
                  <a:cubicBezTo>
                    <a:pt x="1863" y="5948"/>
                    <a:pt x="2013" y="6044"/>
                    <a:pt x="2163" y="6044"/>
                  </a:cubicBezTo>
                  <a:cubicBezTo>
                    <a:pt x="2313" y="6044"/>
                    <a:pt x="2463" y="5948"/>
                    <a:pt x="2463" y="5754"/>
                  </a:cubicBezTo>
                  <a:lnTo>
                    <a:pt x="2463" y="2897"/>
                  </a:lnTo>
                  <a:cubicBezTo>
                    <a:pt x="2463" y="2630"/>
                    <a:pt x="2679" y="2413"/>
                    <a:pt x="2948" y="2413"/>
                  </a:cubicBezTo>
                  <a:lnTo>
                    <a:pt x="5734" y="2413"/>
                  </a:lnTo>
                  <a:lnTo>
                    <a:pt x="5734" y="3059"/>
                  </a:lnTo>
                  <a:lnTo>
                    <a:pt x="3502" y="3059"/>
                  </a:lnTo>
                  <a:cubicBezTo>
                    <a:pt x="3337" y="3059"/>
                    <a:pt x="3202" y="3194"/>
                    <a:pt x="3202" y="3359"/>
                  </a:cubicBezTo>
                  <a:lnTo>
                    <a:pt x="3202" y="15845"/>
                  </a:lnTo>
                  <a:cubicBezTo>
                    <a:pt x="2920" y="15980"/>
                    <a:pt x="2669" y="16173"/>
                    <a:pt x="2463" y="16407"/>
                  </a:cubicBezTo>
                  <a:lnTo>
                    <a:pt x="2463" y="7316"/>
                  </a:lnTo>
                  <a:cubicBezTo>
                    <a:pt x="2463" y="7122"/>
                    <a:pt x="2313" y="7025"/>
                    <a:pt x="2163" y="7025"/>
                  </a:cubicBezTo>
                  <a:cubicBezTo>
                    <a:pt x="2013" y="7025"/>
                    <a:pt x="1863" y="7122"/>
                    <a:pt x="1863" y="7316"/>
                  </a:cubicBezTo>
                  <a:lnTo>
                    <a:pt x="1863" y="17515"/>
                  </a:lnTo>
                  <a:lnTo>
                    <a:pt x="1434" y="17515"/>
                  </a:lnTo>
                  <a:cubicBezTo>
                    <a:pt x="643" y="17515"/>
                    <a:pt x="0" y="18172"/>
                    <a:pt x="0" y="18981"/>
                  </a:cubicBezTo>
                  <a:cubicBezTo>
                    <a:pt x="0" y="19146"/>
                    <a:pt x="135" y="19280"/>
                    <a:pt x="300" y="19280"/>
                  </a:cubicBezTo>
                  <a:lnTo>
                    <a:pt x="2240" y="19280"/>
                  </a:lnTo>
                  <a:cubicBezTo>
                    <a:pt x="2685" y="19996"/>
                    <a:pt x="3431" y="20353"/>
                    <a:pt x="4176" y="20353"/>
                  </a:cubicBezTo>
                  <a:cubicBezTo>
                    <a:pt x="4922" y="20353"/>
                    <a:pt x="5667" y="19995"/>
                    <a:pt x="6113" y="19280"/>
                  </a:cubicBezTo>
                  <a:lnTo>
                    <a:pt x="15352" y="19280"/>
                  </a:lnTo>
                  <a:cubicBezTo>
                    <a:pt x="15776" y="19975"/>
                    <a:pt x="16537" y="20355"/>
                    <a:pt x="17304" y="20355"/>
                  </a:cubicBezTo>
                  <a:cubicBezTo>
                    <a:pt x="17849" y="20355"/>
                    <a:pt x="18398" y="20163"/>
                    <a:pt x="18830" y="19754"/>
                  </a:cubicBezTo>
                  <a:cubicBezTo>
                    <a:pt x="19053" y="19548"/>
                    <a:pt x="18852" y="19232"/>
                    <a:pt x="18617" y="19232"/>
                  </a:cubicBezTo>
                  <a:cubicBezTo>
                    <a:pt x="18552" y="19232"/>
                    <a:pt x="18485" y="19256"/>
                    <a:pt x="18424" y="19313"/>
                  </a:cubicBezTo>
                  <a:cubicBezTo>
                    <a:pt x="18088" y="19622"/>
                    <a:pt x="17693" y="19759"/>
                    <a:pt x="17306" y="19759"/>
                  </a:cubicBezTo>
                  <a:cubicBezTo>
                    <a:pt x="16420" y="19759"/>
                    <a:pt x="15574" y="19037"/>
                    <a:pt x="15579" y="17993"/>
                  </a:cubicBezTo>
                  <a:cubicBezTo>
                    <a:pt x="15579" y="17060"/>
                    <a:pt x="16336" y="16225"/>
                    <a:pt x="17288" y="16225"/>
                  </a:cubicBezTo>
                  <a:cubicBezTo>
                    <a:pt x="18241" y="16225"/>
                    <a:pt x="19047" y="17124"/>
                    <a:pt x="18993" y="18094"/>
                  </a:cubicBezTo>
                  <a:cubicBezTo>
                    <a:pt x="18982" y="18295"/>
                    <a:pt x="19140" y="18400"/>
                    <a:pt x="19296" y="18400"/>
                  </a:cubicBezTo>
                  <a:cubicBezTo>
                    <a:pt x="19440" y="18400"/>
                    <a:pt x="19583" y="18311"/>
                    <a:pt x="19592" y="18126"/>
                  </a:cubicBezTo>
                  <a:cubicBezTo>
                    <a:pt x="19608" y="17849"/>
                    <a:pt x="19574" y="17555"/>
                    <a:pt x="19493" y="17291"/>
                  </a:cubicBezTo>
                  <a:lnTo>
                    <a:pt x="20417" y="16110"/>
                  </a:lnTo>
                  <a:cubicBezTo>
                    <a:pt x="20458" y="16056"/>
                    <a:pt x="20481" y="15992"/>
                    <a:pt x="20481" y="15925"/>
                  </a:cubicBezTo>
                  <a:lnTo>
                    <a:pt x="20481" y="13012"/>
                  </a:lnTo>
                  <a:cubicBezTo>
                    <a:pt x="20481" y="12847"/>
                    <a:pt x="20346" y="12712"/>
                    <a:pt x="20181" y="12712"/>
                  </a:cubicBezTo>
                  <a:lnTo>
                    <a:pt x="17242" y="12712"/>
                  </a:lnTo>
                  <a:cubicBezTo>
                    <a:pt x="17077" y="12712"/>
                    <a:pt x="16942" y="12847"/>
                    <a:pt x="16942" y="13012"/>
                  </a:cubicBezTo>
                  <a:lnTo>
                    <a:pt x="16942" y="14769"/>
                  </a:lnTo>
                  <a:cubicBezTo>
                    <a:pt x="16506" y="14417"/>
                    <a:pt x="16081" y="14052"/>
                    <a:pt x="15577" y="13794"/>
                  </a:cubicBezTo>
                  <a:lnTo>
                    <a:pt x="15577" y="2897"/>
                  </a:lnTo>
                  <a:cubicBezTo>
                    <a:pt x="15577" y="2299"/>
                    <a:pt x="15092" y="1814"/>
                    <a:pt x="14493" y="1814"/>
                  </a:cubicBezTo>
                  <a:lnTo>
                    <a:pt x="11658" y="1814"/>
                  </a:lnTo>
                  <a:cubicBezTo>
                    <a:pt x="11522" y="1371"/>
                    <a:pt x="11108" y="1048"/>
                    <a:pt x="10623" y="1048"/>
                  </a:cubicBezTo>
                  <a:lnTo>
                    <a:pt x="9890" y="1048"/>
                  </a:lnTo>
                  <a:cubicBezTo>
                    <a:pt x="9834" y="351"/>
                    <a:pt x="9275" y="1"/>
                    <a:pt x="8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88;p73">
            <a:extLst>
              <a:ext uri="{FF2B5EF4-FFF2-40B4-BE49-F238E27FC236}">
                <a16:creationId xmlns:a16="http://schemas.microsoft.com/office/drawing/2014/main" id="{D29E0F63-FF66-489F-A3B7-90089BC242F8}"/>
              </a:ext>
            </a:extLst>
          </p:cNvPr>
          <p:cNvGrpSpPr/>
          <p:nvPr/>
        </p:nvGrpSpPr>
        <p:grpSpPr>
          <a:xfrm>
            <a:off x="3577023" y="2068712"/>
            <a:ext cx="455782" cy="330576"/>
            <a:chOff x="7294143" y="4200059"/>
            <a:chExt cx="455782" cy="330576"/>
          </a:xfrm>
        </p:grpSpPr>
        <p:sp>
          <p:nvSpPr>
            <p:cNvPr id="24" name="Google Shape;2089;p73">
              <a:extLst>
                <a:ext uri="{FF2B5EF4-FFF2-40B4-BE49-F238E27FC236}">
                  <a16:creationId xmlns:a16="http://schemas.microsoft.com/office/drawing/2014/main" id="{60698D09-868E-4AAE-870C-ED529CD1FEBA}"/>
                </a:ext>
              </a:extLst>
            </p:cNvPr>
            <p:cNvSpPr/>
            <p:nvPr/>
          </p:nvSpPr>
          <p:spPr>
            <a:xfrm>
              <a:off x="7294143" y="4200059"/>
              <a:ext cx="455782" cy="330576"/>
            </a:xfrm>
            <a:custGeom>
              <a:avLst/>
              <a:gdLst/>
              <a:ahLst/>
              <a:cxnLst/>
              <a:rect l="l" t="t" r="r" b="b"/>
              <a:pathLst>
                <a:path w="20480" h="14854" extrusionOk="0">
                  <a:moveTo>
                    <a:pt x="300" y="1"/>
                  </a:moveTo>
                  <a:cubicBezTo>
                    <a:pt x="135" y="1"/>
                    <a:pt x="0" y="135"/>
                    <a:pt x="0" y="301"/>
                  </a:cubicBezTo>
                  <a:lnTo>
                    <a:pt x="0" y="14553"/>
                  </a:lnTo>
                  <a:cubicBezTo>
                    <a:pt x="0" y="14718"/>
                    <a:pt x="135" y="14853"/>
                    <a:pt x="300" y="14853"/>
                  </a:cubicBezTo>
                  <a:lnTo>
                    <a:pt x="15453" y="14853"/>
                  </a:lnTo>
                  <a:cubicBezTo>
                    <a:pt x="15850" y="14839"/>
                    <a:pt x="15850" y="14266"/>
                    <a:pt x="15453" y="14253"/>
                  </a:cubicBezTo>
                  <a:lnTo>
                    <a:pt x="601" y="14253"/>
                  </a:lnTo>
                  <a:lnTo>
                    <a:pt x="601" y="601"/>
                  </a:lnTo>
                  <a:lnTo>
                    <a:pt x="19881" y="601"/>
                  </a:lnTo>
                  <a:lnTo>
                    <a:pt x="19881" y="14253"/>
                  </a:lnTo>
                  <a:lnTo>
                    <a:pt x="17052" y="14253"/>
                  </a:lnTo>
                  <a:cubicBezTo>
                    <a:pt x="16656" y="14266"/>
                    <a:pt x="16656" y="14839"/>
                    <a:pt x="17052" y="14853"/>
                  </a:cubicBezTo>
                  <a:lnTo>
                    <a:pt x="20181" y="14853"/>
                  </a:lnTo>
                  <a:cubicBezTo>
                    <a:pt x="20346" y="14853"/>
                    <a:pt x="20480" y="14718"/>
                    <a:pt x="20480" y="14553"/>
                  </a:cubicBezTo>
                  <a:lnTo>
                    <a:pt x="20480" y="301"/>
                  </a:lnTo>
                  <a:cubicBezTo>
                    <a:pt x="20480" y="135"/>
                    <a:pt x="20346" y="1"/>
                    <a:pt x="20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0;p73">
              <a:extLst>
                <a:ext uri="{FF2B5EF4-FFF2-40B4-BE49-F238E27FC236}">
                  <a16:creationId xmlns:a16="http://schemas.microsoft.com/office/drawing/2014/main" id="{11F3BBEE-A2FC-4ED0-BCAF-C3B04C45F7E8}"/>
                </a:ext>
              </a:extLst>
            </p:cNvPr>
            <p:cNvSpPr/>
            <p:nvPr/>
          </p:nvSpPr>
          <p:spPr>
            <a:xfrm>
              <a:off x="7320826" y="4226765"/>
              <a:ext cx="402393" cy="277164"/>
            </a:xfrm>
            <a:custGeom>
              <a:avLst/>
              <a:gdLst/>
              <a:ahLst/>
              <a:cxnLst/>
              <a:rect l="l" t="t" r="r" b="b"/>
              <a:pathLst>
                <a:path w="18081" h="12454" extrusionOk="0">
                  <a:moveTo>
                    <a:pt x="601" y="4343"/>
                  </a:moveTo>
                  <a:lnTo>
                    <a:pt x="2023" y="6248"/>
                  </a:lnTo>
                  <a:lnTo>
                    <a:pt x="601" y="8150"/>
                  </a:lnTo>
                  <a:lnTo>
                    <a:pt x="601" y="4343"/>
                  </a:lnTo>
                  <a:close/>
                  <a:moveTo>
                    <a:pt x="16623" y="1995"/>
                  </a:moveTo>
                  <a:lnTo>
                    <a:pt x="17480" y="3144"/>
                  </a:lnTo>
                  <a:lnTo>
                    <a:pt x="17480" y="9350"/>
                  </a:lnTo>
                  <a:lnTo>
                    <a:pt x="16623" y="10499"/>
                  </a:lnTo>
                  <a:lnTo>
                    <a:pt x="13723" y="10499"/>
                  </a:lnTo>
                  <a:lnTo>
                    <a:pt x="16767" y="6427"/>
                  </a:lnTo>
                  <a:cubicBezTo>
                    <a:pt x="16845" y="6320"/>
                    <a:pt x="16845" y="6174"/>
                    <a:pt x="16767" y="6067"/>
                  </a:cubicBezTo>
                  <a:lnTo>
                    <a:pt x="13723" y="1995"/>
                  </a:lnTo>
                  <a:close/>
                  <a:moveTo>
                    <a:pt x="17480" y="601"/>
                  </a:moveTo>
                  <a:lnTo>
                    <a:pt x="17480" y="2142"/>
                  </a:lnTo>
                  <a:lnTo>
                    <a:pt x="17013" y="1515"/>
                  </a:lnTo>
                  <a:cubicBezTo>
                    <a:pt x="16957" y="1440"/>
                    <a:pt x="16868" y="1396"/>
                    <a:pt x="16773" y="1396"/>
                  </a:cubicBezTo>
                  <a:lnTo>
                    <a:pt x="13125" y="1396"/>
                  </a:lnTo>
                  <a:cubicBezTo>
                    <a:pt x="12901" y="1396"/>
                    <a:pt x="12728" y="1667"/>
                    <a:pt x="12885" y="1875"/>
                  </a:cubicBezTo>
                  <a:lnTo>
                    <a:pt x="16151" y="6246"/>
                  </a:lnTo>
                  <a:lnTo>
                    <a:pt x="12885" y="10618"/>
                  </a:lnTo>
                  <a:cubicBezTo>
                    <a:pt x="12728" y="10827"/>
                    <a:pt x="12903" y="11098"/>
                    <a:pt x="13125" y="11098"/>
                  </a:cubicBezTo>
                  <a:lnTo>
                    <a:pt x="16773" y="11098"/>
                  </a:lnTo>
                  <a:cubicBezTo>
                    <a:pt x="16868" y="11098"/>
                    <a:pt x="16957" y="11053"/>
                    <a:pt x="17013" y="10978"/>
                  </a:cubicBezTo>
                  <a:lnTo>
                    <a:pt x="17480" y="10352"/>
                  </a:lnTo>
                  <a:lnTo>
                    <a:pt x="17480" y="11853"/>
                  </a:lnTo>
                  <a:lnTo>
                    <a:pt x="601" y="11853"/>
                  </a:lnTo>
                  <a:lnTo>
                    <a:pt x="601" y="9152"/>
                  </a:lnTo>
                  <a:lnTo>
                    <a:pt x="2639" y="6427"/>
                  </a:lnTo>
                  <a:cubicBezTo>
                    <a:pt x="2718" y="6320"/>
                    <a:pt x="2718" y="6174"/>
                    <a:pt x="2639" y="6067"/>
                  </a:cubicBezTo>
                  <a:lnTo>
                    <a:pt x="601" y="3341"/>
                  </a:lnTo>
                  <a:lnTo>
                    <a:pt x="601" y="601"/>
                  </a:lnTo>
                  <a:close/>
                  <a:moveTo>
                    <a:pt x="301" y="0"/>
                  </a:moveTo>
                  <a:cubicBezTo>
                    <a:pt x="135" y="0"/>
                    <a:pt x="1" y="135"/>
                    <a:pt x="1" y="300"/>
                  </a:cubicBezTo>
                  <a:lnTo>
                    <a:pt x="1" y="12153"/>
                  </a:lnTo>
                  <a:cubicBezTo>
                    <a:pt x="1" y="12319"/>
                    <a:pt x="135" y="12454"/>
                    <a:pt x="301" y="12454"/>
                  </a:cubicBezTo>
                  <a:lnTo>
                    <a:pt x="17781" y="12454"/>
                  </a:lnTo>
                  <a:cubicBezTo>
                    <a:pt x="17946" y="12454"/>
                    <a:pt x="18081" y="12319"/>
                    <a:pt x="18081" y="12153"/>
                  </a:cubicBezTo>
                  <a:lnTo>
                    <a:pt x="18081" y="300"/>
                  </a:lnTo>
                  <a:cubicBezTo>
                    <a:pt x="18081" y="135"/>
                    <a:pt x="17948" y="0"/>
                    <a:pt x="17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1;p73">
              <a:extLst>
                <a:ext uri="{FF2B5EF4-FFF2-40B4-BE49-F238E27FC236}">
                  <a16:creationId xmlns:a16="http://schemas.microsoft.com/office/drawing/2014/main" id="{3DB8B275-3BFD-47F1-84CA-06043D7A7D40}"/>
                </a:ext>
              </a:extLst>
            </p:cNvPr>
            <p:cNvSpPr/>
            <p:nvPr/>
          </p:nvSpPr>
          <p:spPr>
            <a:xfrm>
              <a:off x="7340322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98" y="0"/>
                  </a:moveTo>
                  <a:cubicBezTo>
                    <a:pt x="176" y="0"/>
                    <a:pt x="1" y="271"/>
                    <a:pt x="157" y="480"/>
                  </a:cubicBezTo>
                  <a:lnTo>
                    <a:pt x="1326" y="2044"/>
                  </a:lnTo>
                  <a:lnTo>
                    <a:pt x="1326" y="2045"/>
                  </a:lnTo>
                  <a:cubicBezTo>
                    <a:pt x="1389" y="2130"/>
                    <a:pt x="1470" y="2165"/>
                    <a:pt x="1550" y="2165"/>
                  </a:cubicBezTo>
                  <a:cubicBezTo>
                    <a:pt x="1766" y="2165"/>
                    <a:pt x="1976" y="1912"/>
                    <a:pt x="1807" y="1685"/>
                  </a:cubicBezTo>
                  <a:lnTo>
                    <a:pt x="997" y="601"/>
                  </a:lnTo>
                  <a:lnTo>
                    <a:pt x="3895" y="601"/>
                  </a:lnTo>
                  <a:lnTo>
                    <a:pt x="7073" y="4852"/>
                  </a:lnTo>
                  <a:lnTo>
                    <a:pt x="3895" y="9103"/>
                  </a:lnTo>
                  <a:lnTo>
                    <a:pt x="997" y="9103"/>
                  </a:lnTo>
                  <a:lnTo>
                    <a:pt x="4039" y="5031"/>
                  </a:lnTo>
                  <a:cubicBezTo>
                    <a:pt x="4119" y="4926"/>
                    <a:pt x="4119" y="4780"/>
                    <a:pt x="4039" y="4673"/>
                  </a:cubicBezTo>
                  <a:lnTo>
                    <a:pt x="2758" y="2958"/>
                  </a:lnTo>
                  <a:cubicBezTo>
                    <a:pt x="2695" y="2874"/>
                    <a:pt x="2614" y="2839"/>
                    <a:pt x="2533" y="2839"/>
                  </a:cubicBezTo>
                  <a:cubicBezTo>
                    <a:pt x="2317" y="2839"/>
                    <a:pt x="2108" y="3091"/>
                    <a:pt x="2277" y="3317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6" y="9704"/>
                    <a:pt x="398" y="9704"/>
                  </a:cubicBezTo>
                  <a:lnTo>
                    <a:pt x="4047" y="9704"/>
                  </a:lnTo>
                  <a:cubicBezTo>
                    <a:pt x="4140" y="9704"/>
                    <a:pt x="4229" y="9659"/>
                    <a:pt x="4286" y="9583"/>
                  </a:cubicBezTo>
                  <a:lnTo>
                    <a:pt x="7688" y="5031"/>
                  </a:lnTo>
                  <a:cubicBezTo>
                    <a:pt x="7766" y="4926"/>
                    <a:pt x="7766" y="4778"/>
                    <a:pt x="7688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92;p73">
              <a:extLst>
                <a:ext uri="{FF2B5EF4-FFF2-40B4-BE49-F238E27FC236}">
                  <a16:creationId xmlns:a16="http://schemas.microsoft.com/office/drawing/2014/main" id="{6F03611A-B22C-4CD3-89E8-6FF790C91991}"/>
                </a:ext>
              </a:extLst>
            </p:cNvPr>
            <p:cNvSpPr/>
            <p:nvPr/>
          </p:nvSpPr>
          <p:spPr>
            <a:xfrm>
              <a:off x="7472205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895" y="601"/>
                  </a:moveTo>
                  <a:lnTo>
                    <a:pt x="7072" y="4852"/>
                  </a:lnTo>
                  <a:lnTo>
                    <a:pt x="3895" y="9105"/>
                  </a:lnTo>
                  <a:lnTo>
                    <a:pt x="995" y="9105"/>
                  </a:lnTo>
                  <a:lnTo>
                    <a:pt x="4037" y="5033"/>
                  </a:lnTo>
                  <a:cubicBezTo>
                    <a:pt x="4117" y="4926"/>
                    <a:pt x="4117" y="4780"/>
                    <a:pt x="4037" y="4673"/>
                  </a:cubicBezTo>
                  <a:lnTo>
                    <a:pt x="995" y="601"/>
                  </a:lnTo>
                  <a:close/>
                  <a:moveTo>
                    <a:pt x="397" y="0"/>
                  </a:moveTo>
                  <a:cubicBezTo>
                    <a:pt x="175" y="0"/>
                    <a:pt x="1" y="273"/>
                    <a:pt x="157" y="480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5" y="9704"/>
                    <a:pt x="397" y="9704"/>
                  </a:cubicBezTo>
                  <a:lnTo>
                    <a:pt x="4045" y="9704"/>
                  </a:lnTo>
                  <a:cubicBezTo>
                    <a:pt x="4140" y="9704"/>
                    <a:pt x="4229" y="9659"/>
                    <a:pt x="4286" y="9584"/>
                  </a:cubicBezTo>
                  <a:lnTo>
                    <a:pt x="7687" y="5033"/>
                  </a:lnTo>
                  <a:cubicBezTo>
                    <a:pt x="7766" y="4926"/>
                    <a:pt x="7766" y="4780"/>
                    <a:pt x="7687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MEJORA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Nuevos idiomas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s-ES" dirty="0"/>
              <a:t>ñadir más </a:t>
            </a:r>
            <a:r>
              <a:rPr lang="en" dirty="0"/>
              <a:t>idiomas disponibles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Automatizar la configuración de la aplicación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Añadir un componente que permita comparar pilotos entre sí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97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1"/>
          <p:cNvSpPr txBox="1">
            <a:spLocks noGrp="1"/>
          </p:cNvSpPr>
          <p:nvPr>
            <p:ph type="title"/>
          </p:nvPr>
        </p:nvSpPr>
        <p:spPr>
          <a:xfrm>
            <a:off x="2382700" y="1324125"/>
            <a:ext cx="4378500" cy="11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228" name="Google Shape;1228;p41"/>
          <p:cNvSpPr txBox="1">
            <a:spLocks noGrp="1"/>
          </p:cNvSpPr>
          <p:nvPr>
            <p:ph type="subTitle" idx="1"/>
          </p:nvPr>
        </p:nvSpPr>
        <p:spPr>
          <a:xfrm>
            <a:off x="2382700" y="3065175"/>
            <a:ext cx="4378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https://51.20.249.113</a:t>
            </a:r>
            <a:endParaRPr dirty="0"/>
          </a:p>
        </p:txBody>
      </p:sp>
      <p:grpSp>
        <p:nvGrpSpPr>
          <p:cNvPr id="1229" name="Google Shape;1229;p41"/>
          <p:cNvGrpSpPr/>
          <p:nvPr/>
        </p:nvGrpSpPr>
        <p:grpSpPr>
          <a:xfrm>
            <a:off x="4174233" y="2626650"/>
            <a:ext cx="854850" cy="255300"/>
            <a:chOff x="926058" y="112363"/>
            <a:chExt cx="854850" cy="255300"/>
          </a:xfrm>
        </p:grpSpPr>
        <p:sp>
          <p:nvSpPr>
            <p:cNvPr id="1230" name="Google Shape;1230;p41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308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4"/>
          <p:cNvSpPr txBox="1">
            <a:spLocks noGrp="1"/>
          </p:cNvSpPr>
          <p:nvPr>
            <p:ph type="title"/>
          </p:nvPr>
        </p:nvSpPr>
        <p:spPr>
          <a:xfrm>
            <a:off x="2288675" y="1833200"/>
            <a:ext cx="45666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1405" name="Google Shape;1405;p54"/>
          <p:cNvSpPr txBox="1">
            <a:spLocks noGrp="1"/>
          </p:cNvSpPr>
          <p:nvPr>
            <p:ph type="subTitle" idx="1"/>
          </p:nvPr>
        </p:nvSpPr>
        <p:spPr>
          <a:xfrm>
            <a:off x="2292975" y="2866000"/>
            <a:ext cx="4558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Plantilla de la presentación creada por </a:t>
            </a:r>
            <a:r>
              <a:rPr lang="es-ES" sz="1400" dirty="0"/>
              <a:t>Slidesgo</a:t>
            </a:r>
            <a:r>
              <a:rPr lang="en" sz="1400" dirty="0"/>
              <a:t> </a:t>
            </a:r>
            <a:endParaRPr sz="1400" dirty="0"/>
          </a:p>
        </p:txBody>
      </p:sp>
      <p:grpSp>
        <p:nvGrpSpPr>
          <p:cNvPr id="1406" name="Google Shape;1406;p54"/>
          <p:cNvGrpSpPr/>
          <p:nvPr/>
        </p:nvGrpSpPr>
        <p:grpSpPr>
          <a:xfrm>
            <a:off x="3428138" y="3653926"/>
            <a:ext cx="2287873" cy="73800"/>
            <a:chOff x="1772250" y="1428450"/>
            <a:chExt cx="2287873" cy="73800"/>
          </a:xfrm>
        </p:grpSpPr>
        <p:cxnSp>
          <p:nvCxnSpPr>
            <p:cNvPr id="1407" name="Google Shape;1407;p5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8" name="Google Shape;1408;p5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4"/>
          <p:cNvGrpSpPr/>
          <p:nvPr/>
        </p:nvGrpSpPr>
        <p:grpSpPr>
          <a:xfrm>
            <a:off x="4144583" y="1415776"/>
            <a:ext cx="854850" cy="255300"/>
            <a:chOff x="926058" y="112363"/>
            <a:chExt cx="854850" cy="255300"/>
          </a:xfrm>
        </p:grpSpPr>
        <p:sp>
          <p:nvSpPr>
            <p:cNvPr id="1410" name="Google Shape;1410;p54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23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2"/>
          <p:cNvSpPr txBox="1">
            <a:spLocks noGrp="1"/>
          </p:cNvSpPr>
          <p:nvPr>
            <p:ph type="title"/>
          </p:nvPr>
        </p:nvSpPr>
        <p:spPr>
          <a:xfrm>
            <a:off x="2328672" y="1850538"/>
            <a:ext cx="4486656" cy="16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u="sng" dirty="0"/>
          </a:p>
        </p:txBody>
      </p:sp>
      <p:sp>
        <p:nvSpPr>
          <p:cNvPr id="1239" name="Google Shape;1239;p42"/>
          <p:cNvSpPr txBox="1">
            <a:spLocks noGrp="1"/>
          </p:cNvSpPr>
          <p:nvPr>
            <p:ph type="title" idx="2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06;p73">
            <a:extLst>
              <a:ext uri="{FF2B5EF4-FFF2-40B4-BE49-F238E27FC236}">
                <a16:creationId xmlns:a16="http://schemas.microsoft.com/office/drawing/2014/main" id="{D2073DB3-7623-4112-B4FC-3226CC267AAB}"/>
              </a:ext>
            </a:extLst>
          </p:cNvPr>
          <p:cNvSpPr/>
          <p:nvPr/>
        </p:nvSpPr>
        <p:spPr>
          <a:xfrm>
            <a:off x="1570729" y="1810476"/>
            <a:ext cx="456806" cy="455782"/>
          </a:xfrm>
          <a:custGeom>
            <a:avLst/>
            <a:gdLst/>
            <a:ahLst/>
            <a:cxnLst/>
            <a:rect l="l" t="t" r="r" b="b"/>
            <a:pathLst>
              <a:path w="20526" h="20480" extrusionOk="0">
                <a:moveTo>
                  <a:pt x="4265" y="605"/>
                </a:moveTo>
                <a:cubicBezTo>
                  <a:pt x="4521" y="605"/>
                  <a:pt x="4776" y="766"/>
                  <a:pt x="4832" y="1054"/>
                </a:cubicBezTo>
                <a:lnTo>
                  <a:pt x="5907" y="6568"/>
                </a:lnTo>
                <a:cubicBezTo>
                  <a:pt x="5535" y="6571"/>
                  <a:pt x="5149" y="6604"/>
                  <a:pt x="4764" y="6667"/>
                </a:cubicBezTo>
                <a:lnTo>
                  <a:pt x="3712" y="1273"/>
                </a:lnTo>
                <a:cubicBezTo>
                  <a:pt x="3684" y="1124"/>
                  <a:pt x="3715" y="973"/>
                  <a:pt x="3799" y="847"/>
                </a:cubicBezTo>
                <a:cubicBezTo>
                  <a:pt x="3911" y="682"/>
                  <a:pt x="4088" y="605"/>
                  <a:pt x="4265" y="605"/>
                </a:cubicBezTo>
                <a:close/>
                <a:moveTo>
                  <a:pt x="2708" y="1701"/>
                </a:moveTo>
                <a:cubicBezTo>
                  <a:pt x="2964" y="1701"/>
                  <a:pt x="3219" y="1862"/>
                  <a:pt x="3272" y="2151"/>
                </a:cubicBezTo>
                <a:lnTo>
                  <a:pt x="4176" y="6785"/>
                </a:lnTo>
                <a:cubicBezTo>
                  <a:pt x="3796" y="6875"/>
                  <a:pt x="3427" y="6992"/>
                  <a:pt x="3082" y="7134"/>
                </a:cubicBezTo>
                <a:lnTo>
                  <a:pt x="2421" y="3740"/>
                </a:lnTo>
                <a:cubicBezTo>
                  <a:pt x="2421" y="3740"/>
                  <a:pt x="2419" y="3738"/>
                  <a:pt x="2419" y="3738"/>
                </a:cubicBezTo>
                <a:lnTo>
                  <a:pt x="2152" y="2370"/>
                </a:lnTo>
                <a:cubicBezTo>
                  <a:pt x="2123" y="2221"/>
                  <a:pt x="2154" y="2070"/>
                  <a:pt x="2240" y="1944"/>
                </a:cubicBezTo>
                <a:cubicBezTo>
                  <a:pt x="2352" y="1778"/>
                  <a:pt x="2530" y="1701"/>
                  <a:pt x="2708" y="1701"/>
                </a:cubicBezTo>
                <a:close/>
                <a:moveTo>
                  <a:pt x="16250" y="2655"/>
                </a:moveTo>
                <a:cubicBezTo>
                  <a:pt x="16287" y="2655"/>
                  <a:pt x="16324" y="2658"/>
                  <a:pt x="16362" y="2666"/>
                </a:cubicBezTo>
                <a:cubicBezTo>
                  <a:pt x="16666" y="2725"/>
                  <a:pt x="16873" y="3026"/>
                  <a:pt x="16813" y="3330"/>
                </a:cubicBezTo>
                <a:lnTo>
                  <a:pt x="15761" y="8725"/>
                </a:lnTo>
                <a:cubicBezTo>
                  <a:pt x="15376" y="8663"/>
                  <a:pt x="14990" y="8628"/>
                  <a:pt x="14618" y="8625"/>
                </a:cubicBezTo>
                <a:lnTo>
                  <a:pt x="15694" y="3113"/>
                </a:lnTo>
                <a:cubicBezTo>
                  <a:pt x="15746" y="2842"/>
                  <a:pt x="15984" y="2655"/>
                  <a:pt x="16250" y="2655"/>
                </a:cubicBezTo>
                <a:close/>
                <a:moveTo>
                  <a:pt x="17811" y="3752"/>
                </a:moveTo>
                <a:cubicBezTo>
                  <a:pt x="17848" y="3752"/>
                  <a:pt x="17884" y="3755"/>
                  <a:pt x="17921" y="3762"/>
                </a:cubicBezTo>
                <a:cubicBezTo>
                  <a:pt x="18226" y="3822"/>
                  <a:pt x="18433" y="4122"/>
                  <a:pt x="18373" y="4427"/>
                </a:cubicBezTo>
                <a:lnTo>
                  <a:pt x="17443" y="9192"/>
                </a:lnTo>
                <a:cubicBezTo>
                  <a:pt x="17098" y="9051"/>
                  <a:pt x="16729" y="8933"/>
                  <a:pt x="16349" y="8843"/>
                </a:cubicBezTo>
                <a:lnTo>
                  <a:pt x="17253" y="4210"/>
                </a:lnTo>
                <a:lnTo>
                  <a:pt x="17253" y="4208"/>
                </a:lnTo>
                <a:cubicBezTo>
                  <a:pt x="17307" y="3939"/>
                  <a:pt x="17545" y="3752"/>
                  <a:pt x="17811" y="3752"/>
                </a:cubicBezTo>
                <a:close/>
                <a:moveTo>
                  <a:pt x="9721" y="5170"/>
                </a:moveTo>
                <a:cubicBezTo>
                  <a:pt x="10038" y="5170"/>
                  <a:pt x="10361" y="5401"/>
                  <a:pt x="10298" y="5805"/>
                </a:cubicBezTo>
                <a:lnTo>
                  <a:pt x="10143" y="6805"/>
                </a:lnTo>
                <a:cubicBezTo>
                  <a:pt x="9774" y="7049"/>
                  <a:pt x="9567" y="7517"/>
                  <a:pt x="9635" y="7955"/>
                </a:cubicBezTo>
                <a:lnTo>
                  <a:pt x="9800" y="9016"/>
                </a:lnTo>
                <a:lnTo>
                  <a:pt x="9799" y="9019"/>
                </a:lnTo>
                <a:cubicBezTo>
                  <a:pt x="9668" y="9855"/>
                  <a:pt x="9558" y="10678"/>
                  <a:pt x="9158" y="11439"/>
                </a:cubicBezTo>
                <a:cubicBezTo>
                  <a:pt x="9134" y="10508"/>
                  <a:pt x="8879" y="9570"/>
                  <a:pt x="8702" y="8659"/>
                </a:cubicBezTo>
                <a:lnTo>
                  <a:pt x="9170" y="5635"/>
                </a:lnTo>
                <a:cubicBezTo>
                  <a:pt x="9221" y="5315"/>
                  <a:pt x="9469" y="5170"/>
                  <a:pt x="9721" y="5170"/>
                </a:cubicBezTo>
                <a:close/>
                <a:moveTo>
                  <a:pt x="8188" y="9166"/>
                </a:moveTo>
                <a:cubicBezTo>
                  <a:pt x="8283" y="9648"/>
                  <a:pt x="8383" y="10131"/>
                  <a:pt x="8470" y="10613"/>
                </a:cubicBezTo>
                <a:lnTo>
                  <a:pt x="2224" y="11833"/>
                </a:lnTo>
                <a:lnTo>
                  <a:pt x="1943" y="10384"/>
                </a:lnTo>
                <a:lnTo>
                  <a:pt x="1943" y="10384"/>
                </a:lnTo>
                <a:cubicBezTo>
                  <a:pt x="2502" y="10526"/>
                  <a:pt x="3088" y="10598"/>
                  <a:pt x="3689" y="10598"/>
                </a:cubicBezTo>
                <a:cubicBezTo>
                  <a:pt x="5279" y="10598"/>
                  <a:pt x="6903" y="10113"/>
                  <a:pt x="8188" y="9166"/>
                </a:cubicBezTo>
                <a:close/>
                <a:moveTo>
                  <a:pt x="14393" y="3085"/>
                </a:moveTo>
                <a:cubicBezTo>
                  <a:pt x="14430" y="3085"/>
                  <a:pt x="14467" y="3089"/>
                  <a:pt x="14505" y="3096"/>
                </a:cubicBezTo>
                <a:cubicBezTo>
                  <a:pt x="14819" y="3157"/>
                  <a:pt x="14992" y="3459"/>
                  <a:pt x="14955" y="3761"/>
                </a:cubicBezTo>
                <a:lnTo>
                  <a:pt x="14002" y="8649"/>
                </a:lnTo>
                <a:cubicBezTo>
                  <a:pt x="13789" y="8669"/>
                  <a:pt x="13584" y="8700"/>
                  <a:pt x="13389" y="8744"/>
                </a:cubicBezTo>
                <a:cubicBezTo>
                  <a:pt x="13036" y="8823"/>
                  <a:pt x="13127" y="9338"/>
                  <a:pt x="13449" y="9338"/>
                </a:cubicBezTo>
                <a:cubicBezTo>
                  <a:pt x="13472" y="9338"/>
                  <a:pt x="13496" y="9335"/>
                  <a:pt x="13521" y="9330"/>
                </a:cubicBezTo>
                <a:cubicBezTo>
                  <a:pt x="13890" y="9247"/>
                  <a:pt x="14282" y="9207"/>
                  <a:pt x="14682" y="9207"/>
                </a:cubicBezTo>
                <a:cubicBezTo>
                  <a:pt x="15894" y="9207"/>
                  <a:pt x="17179" y="9574"/>
                  <a:pt x="18122" y="10227"/>
                </a:cubicBezTo>
                <a:cubicBezTo>
                  <a:pt x="18175" y="10265"/>
                  <a:pt x="18231" y="10281"/>
                  <a:pt x="18283" y="10281"/>
                </a:cubicBezTo>
                <a:cubicBezTo>
                  <a:pt x="18534" y="10281"/>
                  <a:pt x="18733" y="9920"/>
                  <a:pt x="18463" y="9734"/>
                </a:cubicBezTo>
                <a:cubicBezTo>
                  <a:pt x="18321" y="9635"/>
                  <a:pt x="18168" y="9541"/>
                  <a:pt x="18004" y="9454"/>
                </a:cubicBezTo>
                <a:lnTo>
                  <a:pt x="18695" y="5912"/>
                </a:lnTo>
                <a:lnTo>
                  <a:pt x="18695" y="5910"/>
                </a:lnTo>
                <a:cubicBezTo>
                  <a:pt x="18749" y="5642"/>
                  <a:pt x="18987" y="5454"/>
                  <a:pt x="19255" y="5454"/>
                </a:cubicBezTo>
                <a:cubicBezTo>
                  <a:pt x="19291" y="5454"/>
                  <a:pt x="19327" y="5457"/>
                  <a:pt x="19364" y="5465"/>
                </a:cubicBezTo>
                <a:cubicBezTo>
                  <a:pt x="19668" y="5524"/>
                  <a:pt x="19874" y="5826"/>
                  <a:pt x="19815" y="6131"/>
                </a:cubicBezTo>
                <a:lnTo>
                  <a:pt x="18713" y="11782"/>
                </a:lnTo>
                <a:cubicBezTo>
                  <a:pt x="18115" y="11965"/>
                  <a:pt x="17478" y="12054"/>
                  <a:pt x="16834" y="12054"/>
                </a:cubicBezTo>
                <a:cubicBezTo>
                  <a:pt x="15263" y="12054"/>
                  <a:pt x="13651" y="11527"/>
                  <a:pt x="12466" y="10563"/>
                </a:cubicBezTo>
                <a:lnTo>
                  <a:pt x="13835" y="3542"/>
                </a:lnTo>
                <a:cubicBezTo>
                  <a:pt x="13888" y="3273"/>
                  <a:pt x="14126" y="3085"/>
                  <a:pt x="14393" y="3085"/>
                </a:cubicBezTo>
                <a:close/>
                <a:moveTo>
                  <a:pt x="10803" y="7229"/>
                </a:moveTo>
                <a:cubicBezTo>
                  <a:pt x="11055" y="7229"/>
                  <a:pt x="11305" y="7375"/>
                  <a:pt x="11355" y="7694"/>
                </a:cubicBezTo>
                <a:lnTo>
                  <a:pt x="11825" y="10716"/>
                </a:lnTo>
                <a:cubicBezTo>
                  <a:pt x="11646" y="11629"/>
                  <a:pt x="11392" y="12565"/>
                  <a:pt x="11367" y="13498"/>
                </a:cubicBezTo>
                <a:cubicBezTo>
                  <a:pt x="11118" y="13023"/>
                  <a:pt x="10951" y="12513"/>
                  <a:pt x="10868" y="11985"/>
                </a:cubicBezTo>
                <a:lnTo>
                  <a:pt x="10227" y="7864"/>
                </a:lnTo>
                <a:cubicBezTo>
                  <a:pt x="10164" y="7458"/>
                  <a:pt x="10486" y="7229"/>
                  <a:pt x="10803" y="7229"/>
                </a:cubicBezTo>
                <a:close/>
                <a:moveTo>
                  <a:pt x="8547" y="11211"/>
                </a:moveTo>
                <a:lnTo>
                  <a:pt x="8547" y="11211"/>
                </a:lnTo>
                <a:cubicBezTo>
                  <a:pt x="8579" y="11663"/>
                  <a:pt x="8555" y="12116"/>
                  <a:pt x="8475" y="12565"/>
                </a:cubicBezTo>
                <a:cubicBezTo>
                  <a:pt x="8027" y="12479"/>
                  <a:pt x="7567" y="12437"/>
                  <a:pt x="7106" y="12437"/>
                </a:cubicBezTo>
                <a:cubicBezTo>
                  <a:pt x="5634" y="12437"/>
                  <a:pt x="4143" y="12865"/>
                  <a:pt x="2926" y="13661"/>
                </a:cubicBezTo>
                <a:cubicBezTo>
                  <a:pt x="2687" y="13264"/>
                  <a:pt x="2502" y="12847"/>
                  <a:pt x="2368" y="12415"/>
                </a:cubicBezTo>
                <a:lnTo>
                  <a:pt x="8547" y="11211"/>
                </a:lnTo>
                <a:close/>
                <a:moveTo>
                  <a:pt x="12337" y="11223"/>
                </a:moveTo>
                <a:cubicBezTo>
                  <a:pt x="13582" y="12143"/>
                  <a:pt x="15224" y="12655"/>
                  <a:pt x="16835" y="12655"/>
                </a:cubicBezTo>
                <a:cubicBezTo>
                  <a:pt x="17430" y="12655"/>
                  <a:pt x="18020" y="12586"/>
                  <a:pt x="18584" y="12441"/>
                </a:cubicBezTo>
                <a:lnTo>
                  <a:pt x="18584" y="12441"/>
                </a:lnTo>
                <a:lnTo>
                  <a:pt x="18301" y="13890"/>
                </a:lnTo>
                <a:lnTo>
                  <a:pt x="12055" y="12672"/>
                </a:lnTo>
                <a:cubicBezTo>
                  <a:pt x="12144" y="12188"/>
                  <a:pt x="12244" y="11706"/>
                  <a:pt x="12337" y="11223"/>
                </a:cubicBezTo>
                <a:close/>
                <a:moveTo>
                  <a:pt x="7116" y="13040"/>
                </a:moveTo>
                <a:cubicBezTo>
                  <a:pt x="7540" y="13040"/>
                  <a:pt x="7956" y="13078"/>
                  <a:pt x="8358" y="13155"/>
                </a:cubicBezTo>
                <a:cubicBezTo>
                  <a:pt x="8265" y="13766"/>
                  <a:pt x="8322" y="14296"/>
                  <a:pt x="8527" y="14734"/>
                </a:cubicBezTo>
                <a:lnTo>
                  <a:pt x="3671" y="15681"/>
                </a:lnTo>
                <a:cubicBezTo>
                  <a:pt x="3683" y="15137"/>
                  <a:pt x="3517" y="14635"/>
                  <a:pt x="3246" y="14169"/>
                </a:cubicBezTo>
                <a:cubicBezTo>
                  <a:pt x="3966" y="13697"/>
                  <a:pt x="4812" y="13357"/>
                  <a:pt x="5710" y="13180"/>
                </a:cubicBezTo>
                <a:cubicBezTo>
                  <a:pt x="6178" y="13086"/>
                  <a:pt x="6651" y="13040"/>
                  <a:pt x="7116" y="13040"/>
                </a:cubicBezTo>
                <a:close/>
                <a:moveTo>
                  <a:pt x="11979" y="13270"/>
                </a:moveTo>
                <a:lnTo>
                  <a:pt x="18157" y="14474"/>
                </a:lnTo>
                <a:cubicBezTo>
                  <a:pt x="18025" y="14905"/>
                  <a:pt x="17838" y="15321"/>
                  <a:pt x="17599" y="15720"/>
                </a:cubicBezTo>
                <a:cubicBezTo>
                  <a:pt x="16382" y="14923"/>
                  <a:pt x="14891" y="14495"/>
                  <a:pt x="13419" y="14495"/>
                </a:cubicBezTo>
                <a:cubicBezTo>
                  <a:pt x="12958" y="14495"/>
                  <a:pt x="12500" y="14537"/>
                  <a:pt x="12052" y="14623"/>
                </a:cubicBezTo>
                <a:cubicBezTo>
                  <a:pt x="11971" y="14174"/>
                  <a:pt x="11946" y="13722"/>
                  <a:pt x="11979" y="13270"/>
                </a:cubicBezTo>
                <a:close/>
                <a:moveTo>
                  <a:pt x="13410" y="15097"/>
                </a:moveTo>
                <a:cubicBezTo>
                  <a:pt x="13876" y="15097"/>
                  <a:pt x="14349" y="15144"/>
                  <a:pt x="14817" y="15237"/>
                </a:cubicBezTo>
                <a:cubicBezTo>
                  <a:pt x="15715" y="15415"/>
                  <a:pt x="16561" y="15755"/>
                  <a:pt x="17281" y="16227"/>
                </a:cubicBezTo>
                <a:cubicBezTo>
                  <a:pt x="17014" y="16683"/>
                  <a:pt x="16826" y="17204"/>
                  <a:pt x="16856" y="17740"/>
                </a:cubicBezTo>
                <a:lnTo>
                  <a:pt x="11998" y="16792"/>
                </a:lnTo>
                <a:cubicBezTo>
                  <a:pt x="12205" y="16354"/>
                  <a:pt x="12262" y="15824"/>
                  <a:pt x="12167" y="15212"/>
                </a:cubicBezTo>
                <a:cubicBezTo>
                  <a:pt x="12570" y="15136"/>
                  <a:pt x="12987" y="15097"/>
                  <a:pt x="13410" y="15097"/>
                </a:cubicBezTo>
                <a:close/>
                <a:moveTo>
                  <a:pt x="9307" y="15194"/>
                </a:moveTo>
                <a:cubicBezTo>
                  <a:pt x="9330" y="15194"/>
                  <a:pt x="9350" y="15208"/>
                  <a:pt x="9359" y="15229"/>
                </a:cubicBezTo>
                <a:lnTo>
                  <a:pt x="9912" y="16432"/>
                </a:lnTo>
                <a:cubicBezTo>
                  <a:pt x="9924" y="16470"/>
                  <a:pt x="9910" y="16496"/>
                  <a:pt x="9872" y="16510"/>
                </a:cubicBezTo>
                <a:lnTo>
                  <a:pt x="3142" y="17823"/>
                </a:lnTo>
                <a:cubicBezTo>
                  <a:pt x="3111" y="17823"/>
                  <a:pt x="3075" y="17806"/>
                  <a:pt x="3076" y="17766"/>
                </a:cubicBezTo>
                <a:lnTo>
                  <a:pt x="3131" y="16443"/>
                </a:lnTo>
                <a:cubicBezTo>
                  <a:pt x="3133" y="16417"/>
                  <a:pt x="3151" y="16395"/>
                  <a:pt x="3177" y="16389"/>
                </a:cubicBezTo>
                <a:lnTo>
                  <a:pt x="9296" y="15196"/>
                </a:lnTo>
                <a:cubicBezTo>
                  <a:pt x="9301" y="15196"/>
                  <a:pt x="9304" y="15194"/>
                  <a:pt x="9307" y="15194"/>
                </a:cubicBezTo>
                <a:close/>
                <a:moveTo>
                  <a:pt x="4289" y="1"/>
                </a:moveTo>
                <a:cubicBezTo>
                  <a:pt x="3706" y="1"/>
                  <a:pt x="3126" y="423"/>
                  <a:pt x="3102" y="1160"/>
                </a:cubicBezTo>
                <a:cubicBezTo>
                  <a:pt x="2979" y="1116"/>
                  <a:pt x="2849" y="1093"/>
                  <a:pt x="2715" y="1093"/>
                </a:cubicBezTo>
                <a:cubicBezTo>
                  <a:pt x="2640" y="1093"/>
                  <a:pt x="2565" y="1100"/>
                  <a:pt x="2489" y="1115"/>
                </a:cubicBezTo>
                <a:cubicBezTo>
                  <a:pt x="1869" y="1236"/>
                  <a:pt x="1442" y="1861"/>
                  <a:pt x="1564" y="2485"/>
                </a:cubicBezTo>
                <a:lnTo>
                  <a:pt x="1636" y="2854"/>
                </a:lnTo>
                <a:cubicBezTo>
                  <a:pt x="1520" y="2816"/>
                  <a:pt x="1397" y="2796"/>
                  <a:pt x="1271" y="2796"/>
                </a:cubicBezTo>
                <a:cubicBezTo>
                  <a:pt x="1197" y="2796"/>
                  <a:pt x="1122" y="2803"/>
                  <a:pt x="1048" y="2817"/>
                </a:cubicBezTo>
                <a:cubicBezTo>
                  <a:pt x="427" y="2938"/>
                  <a:pt x="0" y="3565"/>
                  <a:pt x="123" y="4187"/>
                </a:cubicBezTo>
                <a:lnTo>
                  <a:pt x="1258" y="10007"/>
                </a:lnTo>
                <a:cubicBezTo>
                  <a:pt x="1258" y="10010"/>
                  <a:pt x="1258" y="10014"/>
                  <a:pt x="1259" y="10018"/>
                </a:cubicBezTo>
                <a:lnTo>
                  <a:pt x="1642" y="11980"/>
                </a:lnTo>
                <a:cubicBezTo>
                  <a:pt x="1800" y="12789"/>
                  <a:pt x="2122" y="13558"/>
                  <a:pt x="2600" y="14266"/>
                </a:cubicBezTo>
                <a:cubicBezTo>
                  <a:pt x="2900" y="14725"/>
                  <a:pt x="3115" y="15260"/>
                  <a:pt x="3062" y="15801"/>
                </a:cubicBezTo>
                <a:cubicBezTo>
                  <a:pt x="2761" y="15859"/>
                  <a:pt x="2543" y="16113"/>
                  <a:pt x="2532" y="16418"/>
                </a:cubicBezTo>
                <a:lnTo>
                  <a:pt x="2476" y="17743"/>
                </a:lnTo>
                <a:cubicBezTo>
                  <a:pt x="2462" y="18113"/>
                  <a:pt x="2784" y="18423"/>
                  <a:pt x="3140" y="18423"/>
                </a:cubicBezTo>
                <a:cubicBezTo>
                  <a:pt x="3179" y="18423"/>
                  <a:pt x="3218" y="18419"/>
                  <a:pt x="3257" y="18411"/>
                </a:cubicBezTo>
                <a:lnTo>
                  <a:pt x="9987" y="17098"/>
                </a:lnTo>
                <a:cubicBezTo>
                  <a:pt x="10398" y="17019"/>
                  <a:pt x="10629" y="16564"/>
                  <a:pt x="10457" y="16184"/>
                </a:cubicBezTo>
                <a:lnTo>
                  <a:pt x="9906" y="14981"/>
                </a:lnTo>
                <a:cubicBezTo>
                  <a:pt x="9798" y="14740"/>
                  <a:pt x="9563" y="14594"/>
                  <a:pt x="9308" y="14594"/>
                </a:cubicBezTo>
                <a:cubicBezTo>
                  <a:pt x="9266" y="14594"/>
                  <a:pt x="9224" y="14598"/>
                  <a:pt x="9181" y="14606"/>
                </a:cubicBezTo>
                <a:cubicBezTo>
                  <a:pt x="8806" y="14355"/>
                  <a:pt x="8905" y="13432"/>
                  <a:pt x="8991" y="13028"/>
                </a:cubicBezTo>
                <a:lnTo>
                  <a:pt x="9671" y="11753"/>
                </a:lnTo>
                <a:cubicBezTo>
                  <a:pt x="9837" y="11442"/>
                  <a:pt x="9972" y="11119"/>
                  <a:pt x="10074" y="10785"/>
                </a:cubicBezTo>
                <a:lnTo>
                  <a:pt x="10275" y="12075"/>
                </a:lnTo>
                <a:cubicBezTo>
                  <a:pt x="10368" y="12683"/>
                  <a:pt x="10565" y="13268"/>
                  <a:pt x="10854" y="13811"/>
                </a:cubicBezTo>
                <a:lnTo>
                  <a:pt x="11534" y="15085"/>
                </a:lnTo>
                <a:cubicBezTo>
                  <a:pt x="11651" y="15631"/>
                  <a:pt x="11638" y="16167"/>
                  <a:pt x="11396" y="16674"/>
                </a:cubicBezTo>
                <a:cubicBezTo>
                  <a:pt x="11340" y="16660"/>
                  <a:pt x="11284" y="16654"/>
                  <a:pt x="11228" y="16654"/>
                </a:cubicBezTo>
                <a:cubicBezTo>
                  <a:pt x="10973" y="16654"/>
                  <a:pt x="10732" y="16791"/>
                  <a:pt x="10621" y="17036"/>
                </a:cubicBezTo>
                <a:lnTo>
                  <a:pt x="10067" y="18243"/>
                </a:lnTo>
                <a:cubicBezTo>
                  <a:pt x="9895" y="18623"/>
                  <a:pt x="10129" y="19076"/>
                  <a:pt x="10538" y="19156"/>
                </a:cubicBezTo>
                <a:lnTo>
                  <a:pt x="14846" y="19995"/>
                </a:lnTo>
                <a:cubicBezTo>
                  <a:pt x="14869" y="20000"/>
                  <a:pt x="14891" y="20002"/>
                  <a:pt x="14911" y="20002"/>
                </a:cubicBezTo>
                <a:cubicBezTo>
                  <a:pt x="15238" y="20002"/>
                  <a:pt x="15319" y="19476"/>
                  <a:pt x="14961" y="19407"/>
                </a:cubicBezTo>
                <a:lnTo>
                  <a:pt x="10653" y="18567"/>
                </a:lnTo>
                <a:cubicBezTo>
                  <a:pt x="10617" y="18554"/>
                  <a:pt x="10603" y="18529"/>
                  <a:pt x="10614" y="18491"/>
                </a:cubicBezTo>
                <a:lnTo>
                  <a:pt x="11168" y="17285"/>
                </a:lnTo>
                <a:cubicBezTo>
                  <a:pt x="11177" y="17264"/>
                  <a:pt x="11197" y="17252"/>
                  <a:pt x="11219" y="17252"/>
                </a:cubicBezTo>
                <a:cubicBezTo>
                  <a:pt x="11222" y="17252"/>
                  <a:pt x="11226" y="17252"/>
                  <a:pt x="11229" y="17253"/>
                </a:cubicBezTo>
                <a:lnTo>
                  <a:pt x="17350" y="18446"/>
                </a:lnTo>
                <a:cubicBezTo>
                  <a:pt x="17374" y="18451"/>
                  <a:pt x="17393" y="18472"/>
                  <a:pt x="17394" y="18500"/>
                </a:cubicBezTo>
                <a:lnTo>
                  <a:pt x="17449" y="19822"/>
                </a:lnTo>
                <a:cubicBezTo>
                  <a:pt x="17446" y="19861"/>
                  <a:pt x="17426" y="19879"/>
                  <a:pt x="17392" y="19879"/>
                </a:cubicBezTo>
                <a:cubicBezTo>
                  <a:pt x="17389" y="19879"/>
                  <a:pt x="17386" y="19879"/>
                  <a:pt x="17383" y="19879"/>
                </a:cubicBezTo>
                <a:lnTo>
                  <a:pt x="16522" y="19712"/>
                </a:lnTo>
                <a:cubicBezTo>
                  <a:pt x="16500" y="19707"/>
                  <a:pt x="16478" y="19705"/>
                  <a:pt x="16457" y="19705"/>
                </a:cubicBezTo>
                <a:cubicBezTo>
                  <a:pt x="16129" y="19705"/>
                  <a:pt x="16049" y="20231"/>
                  <a:pt x="16407" y="20300"/>
                </a:cubicBezTo>
                <a:lnTo>
                  <a:pt x="17268" y="20469"/>
                </a:lnTo>
                <a:cubicBezTo>
                  <a:pt x="17308" y="20476"/>
                  <a:pt x="17347" y="20480"/>
                  <a:pt x="17386" y="20480"/>
                </a:cubicBezTo>
                <a:cubicBezTo>
                  <a:pt x="17742" y="20480"/>
                  <a:pt x="18064" y="20169"/>
                  <a:pt x="18050" y="19799"/>
                </a:cubicBezTo>
                <a:lnTo>
                  <a:pt x="17995" y="18477"/>
                </a:lnTo>
                <a:cubicBezTo>
                  <a:pt x="17982" y="18165"/>
                  <a:pt x="17748" y="17924"/>
                  <a:pt x="17454" y="17855"/>
                </a:cubicBezTo>
                <a:cubicBezTo>
                  <a:pt x="17434" y="17287"/>
                  <a:pt x="17616" y="16800"/>
                  <a:pt x="17926" y="16323"/>
                </a:cubicBezTo>
                <a:cubicBezTo>
                  <a:pt x="18404" y="15615"/>
                  <a:pt x="18725" y="14845"/>
                  <a:pt x="18883" y="14036"/>
                </a:cubicBezTo>
                <a:lnTo>
                  <a:pt x="19266" y="12073"/>
                </a:lnTo>
                <a:lnTo>
                  <a:pt x="19268" y="12064"/>
                </a:lnTo>
                <a:lnTo>
                  <a:pt x="20403" y="6244"/>
                </a:lnTo>
                <a:lnTo>
                  <a:pt x="20404" y="6246"/>
                </a:lnTo>
                <a:cubicBezTo>
                  <a:pt x="20525" y="5625"/>
                  <a:pt x="20100" y="4997"/>
                  <a:pt x="19479" y="4876"/>
                </a:cubicBezTo>
                <a:cubicBezTo>
                  <a:pt x="19403" y="4861"/>
                  <a:pt x="19328" y="4854"/>
                  <a:pt x="19253" y="4854"/>
                </a:cubicBezTo>
                <a:cubicBezTo>
                  <a:pt x="19128" y="4854"/>
                  <a:pt x="19006" y="4875"/>
                  <a:pt x="18891" y="4913"/>
                </a:cubicBezTo>
                <a:lnTo>
                  <a:pt x="18963" y="4542"/>
                </a:lnTo>
                <a:cubicBezTo>
                  <a:pt x="19084" y="3922"/>
                  <a:pt x="18658" y="3294"/>
                  <a:pt x="18037" y="3173"/>
                </a:cubicBezTo>
                <a:cubicBezTo>
                  <a:pt x="17961" y="3158"/>
                  <a:pt x="17886" y="3151"/>
                  <a:pt x="17811" y="3151"/>
                </a:cubicBezTo>
                <a:cubicBezTo>
                  <a:pt x="17677" y="3151"/>
                  <a:pt x="17547" y="3174"/>
                  <a:pt x="17425" y="3217"/>
                </a:cubicBezTo>
                <a:cubicBezTo>
                  <a:pt x="17423" y="2672"/>
                  <a:pt x="17010" y="2180"/>
                  <a:pt x="16476" y="2076"/>
                </a:cubicBezTo>
                <a:cubicBezTo>
                  <a:pt x="16401" y="2061"/>
                  <a:pt x="16326" y="2054"/>
                  <a:pt x="16251" y="2054"/>
                </a:cubicBezTo>
                <a:cubicBezTo>
                  <a:pt x="15779" y="2054"/>
                  <a:pt x="15350" y="2342"/>
                  <a:pt x="15170" y="2777"/>
                </a:cubicBezTo>
                <a:cubicBezTo>
                  <a:pt x="15016" y="2641"/>
                  <a:pt x="14826" y="2546"/>
                  <a:pt x="14620" y="2506"/>
                </a:cubicBezTo>
                <a:cubicBezTo>
                  <a:pt x="14544" y="2491"/>
                  <a:pt x="14468" y="2484"/>
                  <a:pt x="14394" y="2484"/>
                </a:cubicBezTo>
                <a:cubicBezTo>
                  <a:pt x="13845" y="2484"/>
                  <a:pt x="13355" y="2871"/>
                  <a:pt x="13247" y="3427"/>
                </a:cubicBezTo>
                <a:lnTo>
                  <a:pt x="12162" y="8983"/>
                </a:lnTo>
                <a:lnTo>
                  <a:pt x="11948" y="7600"/>
                </a:lnTo>
                <a:cubicBezTo>
                  <a:pt x="11858" y="7024"/>
                  <a:pt x="11357" y="6610"/>
                  <a:pt x="10790" y="6610"/>
                </a:cubicBezTo>
                <a:cubicBezTo>
                  <a:pt x="10787" y="6610"/>
                  <a:pt x="10784" y="6610"/>
                  <a:pt x="10781" y="6610"/>
                </a:cubicBezTo>
                <a:lnTo>
                  <a:pt x="10891" y="5897"/>
                </a:lnTo>
                <a:cubicBezTo>
                  <a:pt x="11019" y="5068"/>
                  <a:pt x="10352" y="4588"/>
                  <a:pt x="9699" y="4588"/>
                </a:cubicBezTo>
                <a:cubicBezTo>
                  <a:pt x="9185" y="4588"/>
                  <a:pt x="8680" y="4885"/>
                  <a:pt x="8578" y="5543"/>
                </a:cubicBezTo>
                <a:lnTo>
                  <a:pt x="8363" y="6924"/>
                </a:lnTo>
                <a:lnTo>
                  <a:pt x="7888" y="4493"/>
                </a:lnTo>
                <a:cubicBezTo>
                  <a:pt x="7857" y="4331"/>
                  <a:pt x="7732" y="4258"/>
                  <a:pt x="7604" y="4258"/>
                </a:cubicBezTo>
                <a:cubicBezTo>
                  <a:pt x="7433" y="4258"/>
                  <a:pt x="7257" y="4389"/>
                  <a:pt x="7300" y="4608"/>
                </a:cubicBezTo>
                <a:lnTo>
                  <a:pt x="8060" y="8505"/>
                </a:lnTo>
                <a:cubicBezTo>
                  <a:pt x="6875" y="9468"/>
                  <a:pt x="5264" y="9995"/>
                  <a:pt x="3693" y="9995"/>
                </a:cubicBezTo>
                <a:cubicBezTo>
                  <a:pt x="3049" y="9995"/>
                  <a:pt x="2412" y="9907"/>
                  <a:pt x="1814" y="9723"/>
                </a:cubicBezTo>
                <a:lnTo>
                  <a:pt x="711" y="4072"/>
                </a:lnTo>
                <a:cubicBezTo>
                  <a:pt x="651" y="3767"/>
                  <a:pt x="859" y="3467"/>
                  <a:pt x="1163" y="3407"/>
                </a:cubicBezTo>
                <a:cubicBezTo>
                  <a:pt x="1199" y="3400"/>
                  <a:pt x="1236" y="3397"/>
                  <a:pt x="1272" y="3397"/>
                </a:cubicBezTo>
                <a:cubicBezTo>
                  <a:pt x="1539" y="3397"/>
                  <a:pt x="1778" y="3584"/>
                  <a:pt x="1831" y="3854"/>
                </a:cubicBezTo>
                <a:lnTo>
                  <a:pt x="2522" y="7396"/>
                </a:lnTo>
                <a:cubicBezTo>
                  <a:pt x="2359" y="7484"/>
                  <a:pt x="2205" y="7577"/>
                  <a:pt x="2062" y="7675"/>
                </a:cubicBezTo>
                <a:cubicBezTo>
                  <a:pt x="1794" y="7861"/>
                  <a:pt x="1991" y="8222"/>
                  <a:pt x="2242" y="8222"/>
                </a:cubicBezTo>
                <a:cubicBezTo>
                  <a:pt x="2295" y="8222"/>
                  <a:pt x="2350" y="8206"/>
                  <a:pt x="2404" y="8168"/>
                </a:cubicBezTo>
                <a:cubicBezTo>
                  <a:pt x="3347" y="7516"/>
                  <a:pt x="4632" y="7148"/>
                  <a:pt x="5845" y="7148"/>
                </a:cubicBezTo>
                <a:cubicBezTo>
                  <a:pt x="6245" y="7148"/>
                  <a:pt x="6637" y="7188"/>
                  <a:pt x="7006" y="7271"/>
                </a:cubicBezTo>
                <a:cubicBezTo>
                  <a:pt x="7031" y="7277"/>
                  <a:pt x="7056" y="7279"/>
                  <a:pt x="7079" y="7279"/>
                </a:cubicBezTo>
                <a:cubicBezTo>
                  <a:pt x="7400" y="7279"/>
                  <a:pt x="7490" y="6764"/>
                  <a:pt x="7136" y="6685"/>
                </a:cubicBezTo>
                <a:cubicBezTo>
                  <a:pt x="6943" y="6643"/>
                  <a:pt x="6738" y="6610"/>
                  <a:pt x="6525" y="6592"/>
                </a:cubicBezTo>
                <a:lnTo>
                  <a:pt x="5570" y="1702"/>
                </a:lnTo>
                <a:cubicBezTo>
                  <a:pt x="5524" y="1403"/>
                  <a:pt x="5716" y="1097"/>
                  <a:pt x="6022" y="1037"/>
                </a:cubicBezTo>
                <a:cubicBezTo>
                  <a:pt x="6059" y="1030"/>
                  <a:pt x="6095" y="1027"/>
                  <a:pt x="6131" y="1027"/>
                </a:cubicBezTo>
                <a:cubicBezTo>
                  <a:pt x="6398" y="1027"/>
                  <a:pt x="6638" y="1214"/>
                  <a:pt x="6690" y="1484"/>
                </a:cubicBezTo>
                <a:lnTo>
                  <a:pt x="7009" y="3113"/>
                </a:lnTo>
                <a:cubicBezTo>
                  <a:pt x="7040" y="3276"/>
                  <a:pt x="7165" y="3348"/>
                  <a:pt x="7293" y="3348"/>
                </a:cubicBezTo>
                <a:cubicBezTo>
                  <a:pt x="7464" y="3348"/>
                  <a:pt x="7640" y="3217"/>
                  <a:pt x="7597" y="2998"/>
                </a:cubicBezTo>
                <a:lnTo>
                  <a:pt x="7280" y="1370"/>
                </a:lnTo>
                <a:cubicBezTo>
                  <a:pt x="7171" y="814"/>
                  <a:pt x="6680" y="427"/>
                  <a:pt x="6133" y="427"/>
                </a:cubicBezTo>
                <a:cubicBezTo>
                  <a:pt x="6058" y="427"/>
                  <a:pt x="5983" y="434"/>
                  <a:pt x="5907" y="449"/>
                </a:cubicBezTo>
                <a:cubicBezTo>
                  <a:pt x="5699" y="489"/>
                  <a:pt x="5511" y="582"/>
                  <a:pt x="5356" y="718"/>
                </a:cubicBezTo>
                <a:cubicBezTo>
                  <a:pt x="5142" y="226"/>
                  <a:pt x="4715" y="1"/>
                  <a:pt x="4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PLANTEADO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730998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Desempeño relativo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se valoran los resultados con un rendimiento superior a la media</a:t>
            </a:r>
            <a:endParaRPr dirty="0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subTitle" idx="3"/>
          </p:nvPr>
        </p:nvSpPr>
        <p:spPr>
          <a:xfrm>
            <a:off x="5064647" y="2342500"/>
            <a:ext cx="3373128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Valorar las expectativas</a:t>
            </a:r>
            <a:endParaRPr dirty="0"/>
          </a:p>
        </p:txBody>
      </p:sp>
      <p:sp>
        <p:nvSpPr>
          <p:cNvPr id="1265" name="Google Shape;1265;p45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se valora la superaci</a:t>
            </a:r>
            <a:r>
              <a:rPr lang="es-ES" dirty="0"/>
              <a:t>ón de las expectativas iniciales</a:t>
            </a:r>
            <a:endParaRPr dirty="0"/>
          </a:p>
        </p:txBody>
      </p:sp>
      <p:grpSp>
        <p:nvGrpSpPr>
          <p:cNvPr id="1266" name="Google Shape;1266;p45"/>
          <p:cNvGrpSpPr/>
          <p:nvPr/>
        </p:nvGrpSpPr>
        <p:grpSpPr>
          <a:xfrm>
            <a:off x="5167718" y="1810623"/>
            <a:ext cx="460723" cy="455782"/>
            <a:chOff x="7292184" y="3410786"/>
            <a:chExt cx="460723" cy="455782"/>
          </a:xfrm>
        </p:grpSpPr>
        <p:sp>
          <p:nvSpPr>
            <p:cNvPr id="1267" name="Google Shape;1267;p45"/>
            <p:cNvSpPr/>
            <p:nvPr/>
          </p:nvSpPr>
          <p:spPr>
            <a:xfrm>
              <a:off x="7293787" y="3410786"/>
              <a:ext cx="456450" cy="98478"/>
            </a:xfrm>
            <a:custGeom>
              <a:avLst/>
              <a:gdLst/>
              <a:ahLst/>
              <a:cxnLst/>
              <a:rect l="l" t="t" r="r" b="b"/>
              <a:pathLst>
                <a:path w="20510" h="4425" extrusionOk="0">
                  <a:moveTo>
                    <a:pt x="14463" y="601"/>
                  </a:moveTo>
                  <a:cubicBezTo>
                    <a:pt x="14869" y="601"/>
                    <a:pt x="15198" y="930"/>
                    <a:pt x="15198" y="1335"/>
                  </a:cubicBezTo>
                  <a:cubicBezTo>
                    <a:pt x="15177" y="1822"/>
                    <a:pt x="14820" y="2065"/>
                    <a:pt x="14463" y="2065"/>
                  </a:cubicBezTo>
                  <a:cubicBezTo>
                    <a:pt x="14106" y="2065"/>
                    <a:pt x="13749" y="1822"/>
                    <a:pt x="13729" y="1335"/>
                  </a:cubicBezTo>
                  <a:cubicBezTo>
                    <a:pt x="13729" y="930"/>
                    <a:pt x="14058" y="601"/>
                    <a:pt x="14463" y="601"/>
                  </a:cubicBezTo>
                  <a:close/>
                  <a:moveTo>
                    <a:pt x="1842" y="601"/>
                  </a:moveTo>
                  <a:cubicBezTo>
                    <a:pt x="2817" y="641"/>
                    <a:pt x="2817" y="2029"/>
                    <a:pt x="1842" y="2070"/>
                  </a:cubicBezTo>
                  <a:cubicBezTo>
                    <a:pt x="1438" y="2070"/>
                    <a:pt x="1108" y="1741"/>
                    <a:pt x="1108" y="1335"/>
                  </a:cubicBezTo>
                  <a:cubicBezTo>
                    <a:pt x="1108" y="930"/>
                    <a:pt x="1438" y="601"/>
                    <a:pt x="1842" y="601"/>
                  </a:cubicBezTo>
                  <a:close/>
                  <a:moveTo>
                    <a:pt x="6049" y="601"/>
                  </a:moveTo>
                  <a:cubicBezTo>
                    <a:pt x="7023" y="641"/>
                    <a:pt x="7023" y="2029"/>
                    <a:pt x="6049" y="2070"/>
                  </a:cubicBezTo>
                  <a:cubicBezTo>
                    <a:pt x="5645" y="2070"/>
                    <a:pt x="5315" y="1741"/>
                    <a:pt x="5315" y="1335"/>
                  </a:cubicBezTo>
                  <a:cubicBezTo>
                    <a:pt x="5315" y="930"/>
                    <a:pt x="5645" y="601"/>
                    <a:pt x="6049" y="601"/>
                  </a:cubicBezTo>
                  <a:close/>
                  <a:moveTo>
                    <a:pt x="10256" y="601"/>
                  </a:moveTo>
                  <a:cubicBezTo>
                    <a:pt x="11230" y="641"/>
                    <a:pt x="11230" y="2029"/>
                    <a:pt x="10256" y="2070"/>
                  </a:cubicBezTo>
                  <a:cubicBezTo>
                    <a:pt x="9851" y="2070"/>
                    <a:pt x="9522" y="1741"/>
                    <a:pt x="9522" y="1335"/>
                  </a:cubicBezTo>
                  <a:cubicBezTo>
                    <a:pt x="9522" y="930"/>
                    <a:pt x="9851" y="601"/>
                    <a:pt x="10256" y="601"/>
                  </a:cubicBezTo>
                  <a:close/>
                  <a:moveTo>
                    <a:pt x="18669" y="601"/>
                  </a:moveTo>
                  <a:cubicBezTo>
                    <a:pt x="19644" y="641"/>
                    <a:pt x="19644" y="2029"/>
                    <a:pt x="18669" y="2070"/>
                  </a:cubicBezTo>
                  <a:cubicBezTo>
                    <a:pt x="18265" y="2070"/>
                    <a:pt x="17936" y="1741"/>
                    <a:pt x="17936" y="1335"/>
                  </a:cubicBezTo>
                  <a:cubicBezTo>
                    <a:pt x="17936" y="930"/>
                    <a:pt x="18265" y="601"/>
                    <a:pt x="18669" y="601"/>
                  </a:cubicBezTo>
                  <a:close/>
                  <a:moveTo>
                    <a:pt x="1842" y="2669"/>
                  </a:moveTo>
                  <a:cubicBezTo>
                    <a:pt x="2495" y="2669"/>
                    <a:pt x="3029" y="3182"/>
                    <a:pt x="3066" y="3826"/>
                  </a:cubicBezTo>
                  <a:lnTo>
                    <a:pt x="618" y="3826"/>
                  </a:lnTo>
                  <a:cubicBezTo>
                    <a:pt x="655" y="3182"/>
                    <a:pt x="1190" y="2669"/>
                    <a:pt x="1842" y="2669"/>
                  </a:cubicBezTo>
                  <a:close/>
                  <a:moveTo>
                    <a:pt x="10256" y="2669"/>
                  </a:moveTo>
                  <a:cubicBezTo>
                    <a:pt x="10908" y="2669"/>
                    <a:pt x="11443" y="3182"/>
                    <a:pt x="11480" y="3826"/>
                  </a:cubicBezTo>
                  <a:lnTo>
                    <a:pt x="9032" y="3826"/>
                  </a:lnTo>
                  <a:cubicBezTo>
                    <a:pt x="9069" y="3182"/>
                    <a:pt x="9603" y="2669"/>
                    <a:pt x="10256" y="2669"/>
                  </a:cubicBezTo>
                  <a:close/>
                  <a:moveTo>
                    <a:pt x="14463" y="2669"/>
                  </a:moveTo>
                  <a:cubicBezTo>
                    <a:pt x="15115" y="2669"/>
                    <a:pt x="15650" y="3182"/>
                    <a:pt x="15687" y="3826"/>
                  </a:cubicBezTo>
                  <a:lnTo>
                    <a:pt x="13239" y="3826"/>
                  </a:lnTo>
                  <a:cubicBezTo>
                    <a:pt x="13275" y="3182"/>
                    <a:pt x="13810" y="2669"/>
                    <a:pt x="14463" y="2669"/>
                  </a:cubicBezTo>
                  <a:close/>
                  <a:moveTo>
                    <a:pt x="18669" y="2669"/>
                  </a:moveTo>
                  <a:cubicBezTo>
                    <a:pt x="19322" y="2669"/>
                    <a:pt x="19857" y="3182"/>
                    <a:pt x="19893" y="3826"/>
                  </a:cubicBezTo>
                  <a:lnTo>
                    <a:pt x="17445" y="3826"/>
                  </a:lnTo>
                  <a:cubicBezTo>
                    <a:pt x="17482" y="3182"/>
                    <a:pt x="18017" y="2669"/>
                    <a:pt x="18669" y="2669"/>
                  </a:cubicBezTo>
                  <a:close/>
                  <a:moveTo>
                    <a:pt x="1841" y="0"/>
                  </a:moveTo>
                  <a:cubicBezTo>
                    <a:pt x="629" y="3"/>
                    <a:pt x="53" y="1497"/>
                    <a:pt x="932" y="2312"/>
                  </a:cubicBezTo>
                  <a:cubicBezTo>
                    <a:pt x="270" y="2694"/>
                    <a:pt x="1" y="3391"/>
                    <a:pt x="15" y="4126"/>
                  </a:cubicBezTo>
                  <a:cubicBezTo>
                    <a:pt x="15" y="4291"/>
                    <a:pt x="149" y="4425"/>
                    <a:pt x="315" y="4425"/>
                  </a:cubicBezTo>
                  <a:lnTo>
                    <a:pt x="5153" y="4425"/>
                  </a:lnTo>
                  <a:cubicBezTo>
                    <a:pt x="5540" y="4425"/>
                    <a:pt x="5540" y="3826"/>
                    <a:pt x="5153" y="3826"/>
                  </a:cubicBezTo>
                  <a:lnTo>
                    <a:pt x="4825" y="3826"/>
                  </a:lnTo>
                  <a:cubicBezTo>
                    <a:pt x="4895" y="3059"/>
                    <a:pt x="5472" y="2676"/>
                    <a:pt x="6049" y="2676"/>
                  </a:cubicBezTo>
                  <a:cubicBezTo>
                    <a:pt x="6627" y="2676"/>
                    <a:pt x="7204" y="3060"/>
                    <a:pt x="7273" y="3826"/>
                  </a:cubicBezTo>
                  <a:lnTo>
                    <a:pt x="6967" y="3826"/>
                  </a:lnTo>
                  <a:cubicBezTo>
                    <a:pt x="6579" y="3826"/>
                    <a:pt x="6579" y="4425"/>
                    <a:pt x="6967" y="4425"/>
                  </a:cubicBezTo>
                  <a:lnTo>
                    <a:pt x="20195" y="4425"/>
                  </a:lnTo>
                  <a:cubicBezTo>
                    <a:pt x="20361" y="4425"/>
                    <a:pt x="20496" y="4291"/>
                    <a:pt x="20496" y="4126"/>
                  </a:cubicBezTo>
                  <a:cubicBezTo>
                    <a:pt x="20509" y="3389"/>
                    <a:pt x="20241" y="2694"/>
                    <a:pt x="19578" y="2312"/>
                  </a:cubicBezTo>
                  <a:cubicBezTo>
                    <a:pt x="20457" y="1497"/>
                    <a:pt x="19883" y="3"/>
                    <a:pt x="18669" y="0"/>
                  </a:cubicBezTo>
                  <a:cubicBezTo>
                    <a:pt x="17456" y="3"/>
                    <a:pt x="16882" y="1497"/>
                    <a:pt x="17761" y="2312"/>
                  </a:cubicBezTo>
                  <a:cubicBezTo>
                    <a:pt x="17232" y="2617"/>
                    <a:pt x="16869" y="3178"/>
                    <a:pt x="16845" y="3826"/>
                  </a:cubicBezTo>
                  <a:lnTo>
                    <a:pt x="16287" y="3826"/>
                  </a:lnTo>
                  <a:cubicBezTo>
                    <a:pt x="16263" y="3178"/>
                    <a:pt x="15900" y="2617"/>
                    <a:pt x="15371" y="2312"/>
                  </a:cubicBezTo>
                  <a:cubicBezTo>
                    <a:pt x="16250" y="1497"/>
                    <a:pt x="15674" y="3"/>
                    <a:pt x="14463" y="0"/>
                  </a:cubicBezTo>
                  <a:cubicBezTo>
                    <a:pt x="13249" y="3"/>
                    <a:pt x="12675" y="1497"/>
                    <a:pt x="13554" y="2312"/>
                  </a:cubicBezTo>
                  <a:cubicBezTo>
                    <a:pt x="13026" y="2617"/>
                    <a:pt x="12663" y="3178"/>
                    <a:pt x="12638" y="3826"/>
                  </a:cubicBezTo>
                  <a:lnTo>
                    <a:pt x="12080" y="3826"/>
                  </a:lnTo>
                  <a:cubicBezTo>
                    <a:pt x="12056" y="3178"/>
                    <a:pt x="11693" y="2617"/>
                    <a:pt x="11164" y="2312"/>
                  </a:cubicBezTo>
                  <a:cubicBezTo>
                    <a:pt x="12044" y="1497"/>
                    <a:pt x="11468" y="3"/>
                    <a:pt x="10256" y="0"/>
                  </a:cubicBezTo>
                  <a:cubicBezTo>
                    <a:pt x="9042" y="3"/>
                    <a:pt x="8468" y="1497"/>
                    <a:pt x="9347" y="2312"/>
                  </a:cubicBezTo>
                  <a:cubicBezTo>
                    <a:pt x="8817" y="2617"/>
                    <a:pt x="8456" y="3178"/>
                    <a:pt x="8431" y="3826"/>
                  </a:cubicBezTo>
                  <a:lnTo>
                    <a:pt x="7874" y="3826"/>
                  </a:lnTo>
                  <a:cubicBezTo>
                    <a:pt x="7848" y="3178"/>
                    <a:pt x="7486" y="2617"/>
                    <a:pt x="6956" y="2312"/>
                  </a:cubicBezTo>
                  <a:cubicBezTo>
                    <a:pt x="7835" y="1497"/>
                    <a:pt x="7261" y="3"/>
                    <a:pt x="6047" y="0"/>
                  </a:cubicBezTo>
                  <a:cubicBezTo>
                    <a:pt x="4836" y="3"/>
                    <a:pt x="4261" y="1497"/>
                    <a:pt x="5141" y="2312"/>
                  </a:cubicBezTo>
                  <a:cubicBezTo>
                    <a:pt x="4610" y="2617"/>
                    <a:pt x="4247" y="3178"/>
                    <a:pt x="4223" y="3826"/>
                  </a:cubicBezTo>
                  <a:lnTo>
                    <a:pt x="3665" y="3826"/>
                  </a:lnTo>
                  <a:cubicBezTo>
                    <a:pt x="3641" y="3178"/>
                    <a:pt x="3278" y="2617"/>
                    <a:pt x="2749" y="2312"/>
                  </a:cubicBezTo>
                  <a:cubicBezTo>
                    <a:pt x="3628" y="1497"/>
                    <a:pt x="3054" y="3"/>
                    <a:pt x="1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7292184" y="3585487"/>
              <a:ext cx="459677" cy="49829"/>
            </a:xfrm>
            <a:custGeom>
              <a:avLst/>
              <a:gdLst/>
              <a:ahLst/>
              <a:cxnLst/>
              <a:rect l="l" t="t" r="r" b="b"/>
              <a:pathLst>
                <a:path w="20655" h="2239" extrusionOk="0">
                  <a:moveTo>
                    <a:pt x="10028" y="599"/>
                  </a:moveTo>
                  <a:lnTo>
                    <a:pt x="10028" y="1638"/>
                  </a:lnTo>
                  <a:lnTo>
                    <a:pt x="5675" y="1638"/>
                  </a:lnTo>
                  <a:lnTo>
                    <a:pt x="5675" y="599"/>
                  </a:lnTo>
                  <a:close/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5076" y="601"/>
                  </a:lnTo>
                  <a:lnTo>
                    <a:pt x="5076" y="1638"/>
                  </a:lnTo>
                  <a:lnTo>
                    <a:pt x="388" y="1638"/>
                  </a:lnTo>
                  <a:cubicBezTo>
                    <a:pt x="1" y="1638"/>
                    <a:pt x="1" y="2238"/>
                    <a:pt x="388" y="2238"/>
                  </a:cubicBezTo>
                  <a:lnTo>
                    <a:pt x="13055" y="2238"/>
                  </a:lnTo>
                  <a:cubicBezTo>
                    <a:pt x="13448" y="2225"/>
                    <a:pt x="13453" y="1652"/>
                    <a:pt x="13055" y="1638"/>
                  </a:cubicBezTo>
                  <a:lnTo>
                    <a:pt x="10628" y="1638"/>
                  </a:lnTo>
                  <a:lnTo>
                    <a:pt x="10628" y="599"/>
                  </a:lnTo>
                  <a:lnTo>
                    <a:pt x="14980" y="599"/>
                  </a:lnTo>
                  <a:lnTo>
                    <a:pt x="14980" y="1638"/>
                  </a:lnTo>
                  <a:lnTo>
                    <a:pt x="14648" y="1638"/>
                  </a:lnTo>
                  <a:cubicBezTo>
                    <a:pt x="14481" y="1638"/>
                    <a:pt x="14348" y="1773"/>
                    <a:pt x="14348" y="1938"/>
                  </a:cubicBezTo>
                  <a:cubicBezTo>
                    <a:pt x="14348" y="2104"/>
                    <a:pt x="14481" y="2238"/>
                    <a:pt x="14648" y="2238"/>
                  </a:cubicBezTo>
                  <a:lnTo>
                    <a:pt x="20267" y="2238"/>
                  </a:lnTo>
                  <a:cubicBezTo>
                    <a:pt x="20655" y="2238"/>
                    <a:pt x="20655" y="1638"/>
                    <a:pt x="20267" y="1638"/>
                  </a:cubicBezTo>
                  <a:lnTo>
                    <a:pt x="15581" y="1638"/>
                  </a:lnTo>
                  <a:lnTo>
                    <a:pt x="15581" y="601"/>
                  </a:ln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7294143" y="3651562"/>
              <a:ext cx="458765" cy="189724"/>
            </a:xfrm>
            <a:custGeom>
              <a:avLst/>
              <a:gdLst/>
              <a:ahLst/>
              <a:cxnLst/>
              <a:rect l="l" t="t" r="r" b="b"/>
              <a:pathLst>
                <a:path w="20614" h="8525" extrusionOk="0">
                  <a:moveTo>
                    <a:pt x="15881" y="601"/>
                  </a:moveTo>
                  <a:lnTo>
                    <a:pt x="15881" y="2470"/>
                  </a:lnTo>
                  <a:lnTo>
                    <a:pt x="15407" y="3061"/>
                  </a:lnTo>
                  <a:cubicBezTo>
                    <a:pt x="15110" y="2652"/>
                    <a:pt x="14655" y="2367"/>
                    <a:pt x="14133" y="2294"/>
                  </a:cubicBezTo>
                  <a:lnTo>
                    <a:pt x="14133" y="601"/>
                  </a:lnTo>
                  <a:close/>
                  <a:moveTo>
                    <a:pt x="13864" y="3899"/>
                  </a:moveTo>
                  <a:cubicBezTo>
                    <a:pt x="13866" y="3899"/>
                    <a:pt x="13867" y="3899"/>
                    <a:pt x="13869" y="3899"/>
                  </a:cubicBezTo>
                  <a:cubicBezTo>
                    <a:pt x="14001" y="3899"/>
                    <a:pt x="14110" y="4002"/>
                    <a:pt x="14133" y="4138"/>
                  </a:cubicBezTo>
                  <a:lnTo>
                    <a:pt x="13655" y="4365"/>
                  </a:lnTo>
                  <a:cubicBezTo>
                    <a:pt x="13525" y="4188"/>
                    <a:pt x="13647" y="3899"/>
                    <a:pt x="13864" y="3899"/>
                  </a:cubicBezTo>
                  <a:close/>
                  <a:moveTo>
                    <a:pt x="1500" y="4353"/>
                  </a:moveTo>
                  <a:cubicBezTo>
                    <a:pt x="1508" y="4458"/>
                    <a:pt x="1526" y="4562"/>
                    <a:pt x="1550" y="4662"/>
                  </a:cubicBezTo>
                  <a:lnTo>
                    <a:pt x="679" y="4662"/>
                  </a:lnTo>
                  <a:cubicBezTo>
                    <a:pt x="783" y="4478"/>
                    <a:pt x="981" y="4353"/>
                    <a:pt x="1207" y="4353"/>
                  </a:cubicBezTo>
                  <a:close/>
                  <a:moveTo>
                    <a:pt x="10391" y="1035"/>
                  </a:moveTo>
                  <a:cubicBezTo>
                    <a:pt x="11267" y="1035"/>
                    <a:pt x="12007" y="1106"/>
                    <a:pt x="12817" y="1742"/>
                  </a:cubicBezTo>
                  <a:lnTo>
                    <a:pt x="13529" y="2306"/>
                  </a:lnTo>
                  <a:cubicBezTo>
                    <a:pt x="12950" y="2412"/>
                    <a:pt x="12460" y="2782"/>
                    <a:pt x="12190" y="3288"/>
                  </a:cubicBezTo>
                  <a:lnTo>
                    <a:pt x="8942" y="3288"/>
                  </a:lnTo>
                  <a:cubicBezTo>
                    <a:pt x="8052" y="3288"/>
                    <a:pt x="7259" y="3842"/>
                    <a:pt x="6938" y="4662"/>
                  </a:cubicBezTo>
                  <a:lnTo>
                    <a:pt x="5243" y="4662"/>
                  </a:lnTo>
                  <a:cubicBezTo>
                    <a:pt x="5393" y="4103"/>
                    <a:pt x="5249" y="3450"/>
                    <a:pt x="4899" y="3015"/>
                  </a:cubicBezTo>
                  <a:lnTo>
                    <a:pt x="6463" y="2275"/>
                  </a:lnTo>
                  <a:lnTo>
                    <a:pt x="7317" y="2767"/>
                  </a:lnTo>
                  <a:cubicBezTo>
                    <a:pt x="7561" y="2907"/>
                    <a:pt x="7833" y="2975"/>
                    <a:pt x="8105" y="2975"/>
                  </a:cubicBezTo>
                  <a:cubicBezTo>
                    <a:pt x="8516" y="2975"/>
                    <a:pt x="8925" y="2819"/>
                    <a:pt x="9227" y="2520"/>
                  </a:cubicBezTo>
                  <a:cubicBezTo>
                    <a:pt x="9638" y="2114"/>
                    <a:pt x="9722" y="1587"/>
                    <a:pt x="9704" y="1040"/>
                  </a:cubicBezTo>
                  <a:cubicBezTo>
                    <a:pt x="9944" y="1039"/>
                    <a:pt x="10172" y="1035"/>
                    <a:pt x="10391" y="1035"/>
                  </a:cubicBezTo>
                  <a:close/>
                  <a:moveTo>
                    <a:pt x="11989" y="3888"/>
                  </a:moveTo>
                  <a:cubicBezTo>
                    <a:pt x="11948" y="4141"/>
                    <a:pt x="11960" y="4415"/>
                    <a:pt x="12023" y="4662"/>
                  </a:cubicBezTo>
                  <a:lnTo>
                    <a:pt x="7602" y="4662"/>
                  </a:lnTo>
                  <a:cubicBezTo>
                    <a:pt x="7876" y="4192"/>
                    <a:pt x="8383" y="3888"/>
                    <a:pt x="8942" y="3888"/>
                  </a:cubicBezTo>
                  <a:close/>
                  <a:moveTo>
                    <a:pt x="13887" y="2876"/>
                  </a:moveTo>
                  <a:cubicBezTo>
                    <a:pt x="14707" y="2876"/>
                    <a:pt x="15334" y="3687"/>
                    <a:pt x="15141" y="4487"/>
                  </a:cubicBezTo>
                  <a:lnTo>
                    <a:pt x="14735" y="4253"/>
                  </a:lnTo>
                  <a:cubicBezTo>
                    <a:pt x="14768" y="3761"/>
                    <a:pt x="14373" y="3299"/>
                    <a:pt x="13869" y="3299"/>
                  </a:cubicBezTo>
                  <a:cubicBezTo>
                    <a:pt x="13865" y="3298"/>
                    <a:pt x="13861" y="3298"/>
                    <a:pt x="13857" y="3298"/>
                  </a:cubicBezTo>
                  <a:cubicBezTo>
                    <a:pt x="13208" y="3298"/>
                    <a:pt x="12791" y="4054"/>
                    <a:pt x="13111" y="4622"/>
                  </a:cubicBezTo>
                  <a:lnTo>
                    <a:pt x="12717" y="4809"/>
                  </a:lnTo>
                  <a:cubicBezTo>
                    <a:pt x="12535" y="4463"/>
                    <a:pt x="12527" y="4054"/>
                    <a:pt x="12662" y="3692"/>
                  </a:cubicBezTo>
                  <a:cubicBezTo>
                    <a:pt x="12856" y="3214"/>
                    <a:pt x="13325" y="2876"/>
                    <a:pt x="13869" y="2876"/>
                  </a:cubicBezTo>
                  <a:cubicBezTo>
                    <a:pt x="13875" y="2876"/>
                    <a:pt x="13881" y="2876"/>
                    <a:pt x="13887" y="2876"/>
                  </a:cubicBezTo>
                  <a:close/>
                  <a:moveTo>
                    <a:pt x="3396" y="2876"/>
                  </a:moveTo>
                  <a:cubicBezTo>
                    <a:pt x="4117" y="2876"/>
                    <a:pt x="4702" y="3466"/>
                    <a:pt x="4702" y="4190"/>
                  </a:cubicBezTo>
                  <a:cubicBezTo>
                    <a:pt x="4666" y="5062"/>
                    <a:pt x="4031" y="5498"/>
                    <a:pt x="3397" y="5498"/>
                  </a:cubicBezTo>
                  <a:cubicBezTo>
                    <a:pt x="2763" y="5498"/>
                    <a:pt x="2128" y="5062"/>
                    <a:pt x="2093" y="4190"/>
                  </a:cubicBezTo>
                  <a:cubicBezTo>
                    <a:pt x="2093" y="3466"/>
                    <a:pt x="2678" y="2876"/>
                    <a:pt x="3396" y="2876"/>
                  </a:cubicBezTo>
                  <a:close/>
                  <a:moveTo>
                    <a:pt x="9362" y="6788"/>
                  </a:moveTo>
                  <a:cubicBezTo>
                    <a:pt x="9371" y="6894"/>
                    <a:pt x="9390" y="6997"/>
                    <a:pt x="9414" y="7098"/>
                  </a:cubicBezTo>
                  <a:lnTo>
                    <a:pt x="8542" y="7098"/>
                  </a:lnTo>
                  <a:cubicBezTo>
                    <a:pt x="8647" y="6912"/>
                    <a:pt x="8844" y="6788"/>
                    <a:pt x="9069" y="6788"/>
                  </a:cubicBezTo>
                  <a:close/>
                  <a:moveTo>
                    <a:pt x="11260" y="5312"/>
                  </a:moveTo>
                  <a:cubicBezTo>
                    <a:pt x="11969" y="5312"/>
                    <a:pt x="12565" y="5901"/>
                    <a:pt x="12565" y="6626"/>
                  </a:cubicBezTo>
                  <a:cubicBezTo>
                    <a:pt x="12565" y="7351"/>
                    <a:pt x="11980" y="7940"/>
                    <a:pt x="11260" y="7940"/>
                  </a:cubicBezTo>
                  <a:cubicBezTo>
                    <a:pt x="10542" y="7940"/>
                    <a:pt x="9956" y="7351"/>
                    <a:pt x="9956" y="6626"/>
                  </a:cubicBezTo>
                  <a:cubicBezTo>
                    <a:pt x="9956" y="5900"/>
                    <a:pt x="10551" y="5312"/>
                    <a:pt x="11260" y="5312"/>
                  </a:cubicBezTo>
                  <a:close/>
                  <a:moveTo>
                    <a:pt x="13832" y="0"/>
                  </a:moveTo>
                  <a:cubicBezTo>
                    <a:pt x="13667" y="0"/>
                    <a:pt x="13534" y="135"/>
                    <a:pt x="13534" y="300"/>
                  </a:cubicBezTo>
                  <a:lnTo>
                    <a:pt x="13534" y="1544"/>
                  </a:lnTo>
                  <a:cubicBezTo>
                    <a:pt x="12336" y="529"/>
                    <a:pt x="11533" y="435"/>
                    <a:pt x="10309" y="435"/>
                  </a:cubicBezTo>
                  <a:cubicBezTo>
                    <a:pt x="10032" y="435"/>
                    <a:pt x="9733" y="440"/>
                    <a:pt x="9403" y="440"/>
                  </a:cubicBezTo>
                  <a:cubicBezTo>
                    <a:pt x="9238" y="440"/>
                    <a:pt x="9103" y="575"/>
                    <a:pt x="9103" y="740"/>
                  </a:cubicBezTo>
                  <a:cubicBezTo>
                    <a:pt x="9103" y="1210"/>
                    <a:pt x="9174" y="1730"/>
                    <a:pt x="8804" y="2094"/>
                  </a:cubicBezTo>
                  <a:cubicBezTo>
                    <a:pt x="8618" y="2279"/>
                    <a:pt x="8361" y="2375"/>
                    <a:pt x="8104" y="2375"/>
                  </a:cubicBezTo>
                  <a:cubicBezTo>
                    <a:pt x="7935" y="2375"/>
                    <a:pt x="7766" y="2334"/>
                    <a:pt x="7617" y="2248"/>
                  </a:cubicBezTo>
                  <a:lnTo>
                    <a:pt x="6626" y="1678"/>
                  </a:lnTo>
                  <a:cubicBezTo>
                    <a:pt x="6580" y="1651"/>
                    <a:pt x="6528" y="1637"/>
                    <a:pt x="6476" y="1637"/>
                  </a:cubicBezTo>
                  <a:cubicBezTo>
                    <a:pt x="6432" y="1637"/>
                    <a:pt x="6389" y="1647"/>
                    <a:pt x="6349" y="1665"/>
                  </a:cubicBezTo>
                  <a:lnTo>
                    <a:pt x="4421" y="2577"/>
                  </a:lnTo>
                  <a:cubicBezTo>
                    <a:pt x="4108" y="2370"/>
                    <a:pt x="3760" y="2275"/>
                    <a:pt x="3416" y="2275"/>
                  </a:cubicBezTo>
                  <a:cubicBezTo>
                    <a:pt x="2564" y="2275"/>
                    <a:pt x="1739" y="2857"/>
                    <a:pt x="1543" y="3754"/>
                  </a:cubicBezTo>
                  <a:lnTo>
                    <a:pt x="1206" y="3754"/>
                  </a:lnTo>
                  <a:cubicBezTo>
                    <a:pt x="541" y="3754"/>
                    <a:pt x="0" y="4296"/>
                    <a:pt x="0" y="4962"/>
                  </a:cubicBezTo>
                  <a:cubicBezTo>
                    <a:pt x="0" y="5128"/>
                    <a:pt x="135" y="5263"/>
                    <a:pt x="300" y="5263"/>
                  </a:cubicBezTo>
                  <a:lnTo>
                    <a:pt x="1819" y="5263"/>
                  </a:lnTo>
                  <a:cubicBezTo>
                    <a:pt x="2190" y="5813"/>
                    <a:pt x="2793" y="6089"/>
                    <a:pt x="3396" y="6089"/>
                  </a:cubicBezTo>
                  <a:cubicBezTo>
                    <a:pt x="4000" y="6089"/>
                    <a:pt x="4603" y="5813"/>
                    <a:pt x="4974" y="5263"/>
                  </a:cubicBezTo>
                  <a:lnTo>
                    <a:pt x="9924" y="5263"/>
                  </a:lnTo>
                  <a:cubicBezTo>
                    <a:pt x="9673" y="5511"/>
                    <a:pt x="9489" y="5831"/>
                    <a:pt x="9405" y="6188"/>
                  </a:cubicBezTo>
                  <a:lnTo>
                    <a:pt x="9069" y="6188"/>
                  </a:lnTo>
                  <a:cubicBezTo>
                    <a:pt x="8405" y="6188"/>
                    <a:pt x="7864" y="6730"/>
                    <a:pt x="7864" y="7398"/>
                  </a:cubicBezTo>
                  <a:cubicBezTo>
                    <a:pt x="7864" y="7564"/>
                    <a:pt x="7999" y="7698"/>
                    <a:pt x="8164" y="7698"/>
                  </a:cubicBezTo>
                  <a:lnTo>
                    <a:pt x="9682" y="7698"/>
                  </a:lnTo>
                  <a:cubicBezTo>
                    <a:pt x="10054" y="8249"/>
                    <a:pt x="10657" y="8524"/>
                    <a:pt x="11259" y="8524"/>
                  </a:cubicBezTo>
                  <a:cubicBezTo>
                    <a:pt x="11862" y="8524"/>
                    <a:pt x="12465" y="8249"/>
                    <a:pt x="12837" y="7698"/>
                  </a:cubicBezTo>
                  <a:lnTo>
                    <a:pt x="20144" y="7698"/>
                  </a:lnTo>
                  <a:cubicBezTo>
                    <a:pt x="20532" y="7698"/>
                    <a:pt x="20532" y="7098"/>
                    <a:pt x="20144" y="7098"/>
                  </a:cubicBezTo>
                  <a:lnTo>
                    <a:pt x="15465" y="7098"/>
                  </a:lnTo>
                  <a:cubicBezTo>
                    <a:pt x="15740" y="6628"/>
                    <a:pt x="16245" y="6324"/>
                    <a:pt x="16806" y="6324"/>
                  </a:cubicBezTo>
                  <a:lnTo>
                    <a:pt x="20156" y="6324"/>
                  </a:lnTo>
                  <a:cubicBezTo>
                    <a:pt x="20544" y="6324"/>
                    <a:pt x="20544" y="5724"/>
                    <a:pt x="20156" y="5724"/>
                  </a:cubicBezTo>
                  <a:lnTo>
                    <a:pt x="16806" y="5724"/>
                  </a:lnTo>
                  <a:cubicBezTo>
                    <a:pt x="15914" y="5724"/>
                    <a:pt x="15121" y="6278"/>
                    <a:pt x="14800" y="7098"/>
                  </a:cubicBezTo>
                  <a:lnTo>
                    <a:pt x="13106" y="7098"/>
                  </a:lnTo>
                  <a:cubicBezTo>
                    <a:pt x="13255" y="6539"/>
                    <a:pt x="13111" y="5886"/>
                    <a:pt x="12763" y="5451"/>
                  </a:cubicBezTo>
                  <a:lnTo>
                    <a:pt x="14326" y="4711"/>
                  </a:lnTo>
                  <a:lnTo>
                    <a:pt x="15180" y="5203"/>
                  </a:lnTo>
                  <a:cubicBezTo>
                    <a:pt x="15424" y="5343"/>
                    <a:pt x="15696" y="5411"/>
                    <a:pt x="15967" y="5411"/>
                  </a:cubicBezTo>
                  <a:cubicBezTo>
                    <a:pt x="16378" y="5411"/>
                    <a:pt x="16787" y="5255"/>
                    <a:pt x="17091" y="4956"/>
                  </a:cubicBezTo>
                  <a:cubicBezTo>
                    <a:pt x="17500" y="4550"/>
                    <a:pt x="17584" y="4023"/>
                    <a:pt x="17566" y="3476"/>
                  </a:cubicBezTo>
                  <a:lnTo>
                    <a:pt x="18664" y="3476"/>
                  </a:lnTo>
                  <a:cubicBezTo>
                    <a:pt x="19139" y="3476"/>
                    <a:pt x="19619" y="3583"/>
                    <a:pt x="20051" y="3789"/>
                  </a:cubicBezTo>
                  <a:cubicBezTo>
                    <a:pt x="20096" y="3810"/>
                    <a:pt x="20140" y="3820"/>
                    <a:pt x="20181" y="3820"/>
                  </a:cubicBezTo>
                  <a:cubicBezTo>
                    <a:pt x="20458" y="3820"/>
                    <a:pt x="20613" y="3390"/>
                    <a:pt x="20308" y="3246"/>
                  </a:cubicBezTo>
                  <a:cubicBezTo>
                    <a:pt x="19796" y="3004"/>
                    <a:pt x="19228" y="2876"/>
                    <a:pt x="18664" y="2876"/>
                  </a:cubicBezTo>
                  <a:lnTo>
                    <a:pt x="17267" y="2876"/>
                  </a:lnTo>
                  <a:cubicBezTo>
                    <a:pt x="17102" y="2876"/>
                    <a:pt x="16967" y="3011"/>
                    <a:pt x="16967" y="3176"/>
                  </a:cubicBezTo>
                  <a:cubicBezTo>
                    <a:pt x="16967" y="3646"/>
                    <a:pt x="17037" y="4164"/>
                    <a:pt x="16668" y="4529"/>
                  </a:cubicBezTo>
                  <a:cubicBezTo>
                    <a:pt x="16481" y="4714"/>
                    <a:pt x="16228" y="4815"/>
                    <a:pt x="15970" y="4815"/>
                  </a:cubicBezTo>
                  <a:cubicBezTo>
                    <a:pt x="15875" y="4815"/>
                    <a:pt x="15778" y="4801"/>
                    <a:pt x="15684" y="4772"/>
                  </a:cubicBezTo>
                  <a:cubicBezTo>
                    <a:pt x="15798" y="4418"/>
                    <a:pt x="15802" y="4011"/>
                    <a:pt x="15698" y="3657"/>
                  </a:cubicBezTo>
                  <a:lnTo>
                    <a:pt x="16414" y="2764"/>
                  </a:lnTo>
                  <a:cubicBezTo>
                    <a:pt x="16457" y="2710"/>
                    <a:pt x="16480" y="2644"/>
                    <a:pt x="16480" y="2575"/>
                  </a:cubicBezTo>
                  <a:lnTo>
                    <a:pt x="16480" y="300"/>
                  </a:lnTo>
                  <a:cubicBezTo>
                    <a:pt x="16480" y="135"/>
                    <a:pt x="16345" y="0"/>
                    <a:pt x="16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7350425" y="3725071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596"/>
                  </a:moveTo>
                  <a:cubicBezTo>
                    <a:pt x="1015" y="596"/>
                    <a:pt x="1136" y="726"/>
                    <a:pt x="1136" y="887"/>
                  </a:cubicBezTo>
                  <a:cubicBezTo>
                    <a:pt x="1129" y="1080"/>
                    <a:pt x="998" y="1177"/>
                    <a:pt x="867" y="1177"/>
                  </a:cubicBezTo>
                  <a:cubicBezTo>
                    <a:pt x="737" y="1177"/>
                    <a:pt x="606" y="1080"/>
                    <a:pt x="599" y="887"/>
                  </a:cubicBezTo>
                  <a:cubicBezTo>
                    <a:pt x="599" y="726"/>
                    <a:pt x="720" y="596"/>
                    <a:pt x="867" y="596"/>
                  </a:cubicBezTo>
                  <a:close/>
                  <a:moveTo>
                    <a:pt x="867" y="0"/>
                  </a:moveTo>
                  <a:cubicBezTo>
                    <a:pt x="446" y="0"/>
                    <a:pt x="24" y="296"/>
                    <a:pt x="0" y="887"/>
                  </a:cubicBezTo>
                  <a:cubicBezTo>
                    <a:pt x="0" y="1379"/>
                    <a:pt x="390" y="1779"/>
                    <a:pt x="867" y="1779"/>
                  </a:cubicBezTo>
                  <a:cubicBezTo>
                    <a:pt x="1345" y="1779"/>
                    <a:pt x="1735" y="1379"/>
                    <a:pt x="1735" y="887"/>
                  </a:cubicBezTo>
                  <a:cubicBezTo>
                    <a:pt x="1711" y="296"/>
                    <a:pt x="128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7513777" y="3682831"/>
              <a:ext cx="38813" cy="13375"/>
            </a:xfrm>
            <a:custGeom>
              <a:avLst/>
              <a:gdLst/>
              <a:ahLst/>
              <a:cxnLst/>
              <a:rect l="l" t="t" r="r" b="b"/>
              <a:pathLst>
                <a:path w="1744" h="601" extrusionOk="0">
                  <a:moveTo>
                    <a:pt x="388" y="0"/>
                  </a:moveTo>
                  <a:cubicBezTo>
                    <a:pt x="0" y="0"/>
                    <a:pt x="0" y="601"/>
                    <a:pt x="388" y="601"/>
                  </a:cubicBezTo>
                  <a:lnTo>
                    <a:pt x="1356" y="601"/>
                  </a:lnTo>
                  <a:cubicBezTo>
                    <a:pt x="1743" y="601"/>
                    <a:pt x="1743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7525439" y="3779173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602"/>
                  </a:moveTo>
                  <a:cubicBezTo>
                    <a:pt x="998" y="602"/>
                    <a:pt x="1128" y="699"/>
                    <a:pt x="1135" y="892"/>
                  </a:cubicBezTo>
                  <a:cubicBezTo>
                    <a:pt x="1135" y="1053"/>
                    <a:pt x="1014" y="1183"/>
                    <a:pt x="867" y="1183"/>
                  </a:cubicBezTo>
                  <a:cubicBezTo>
                    <a:pt x="720" y="1183"/>
                    <a:pt x="599" y="1053"/>
                    <a:pt x="599" y="892"/>
                  </a:cubicBezTo>
                  <a:cubicBezTo>
                    <a:pt x="606" y="699"/>
                    <a:pt x="737" y="602"/>
                    <a:pt x="867" y="602"/>
                  </a:cubicBezTo>
                  <a:close/>
                  <a:moveTo>
                    <a:pt x="867" y="0"/>
                  </a:moveTo>
                  <a:cubicBezTo>
                    <a:pt x="389" y="0"/>
                    <a:pt x="0" y="400"/>
                    <a:pt x="0" y="892"/>
                  </a:cubicBezTo>
                  <a:cubicBezTo>
                    <a:pt x="24" y="1483"/>
                    <a:pt x="445" y="1778"/>
                    <a:pt x="867" y="1778"/>
                  </a:cubicBezTo>
                  <a:cubicBezTo>
                    <a:pt x="1289" y="1778"/>
                    <a:pt x="1710" y="1483"/>
                    <a:pt x="1734" y="892"/>
                  </a:cubicBezTo>
                  <a:cubicBezTo>
                    <a:pt x="1734" y="400"/>
                    <a:pt x="1345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7688568" y="3737022"/>
              <a:ext cx="39236" cy="13398"/>
            </a:xfrm>
            <a:custGeom>
              <a:avLst/>
              <a:gdLst/>
              <a:ahLst/>
              <a:cxnLst/>
              <a:rect l="l" t="t" r="r" b="b"/>
              <a:pathLst>
                <a:path w="176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1"/>
                  </a:cubicBezTo>
                  <a:lnTo>
                    <a:pt x="1365" y="601"/>
                  </a:lnTo>
                  <a:cubicBezTo>
                    <a:pt x="1762" y="588"/>
                    <a:pt x="1762" y="15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7292184" y="3853193"/>
              <a:ext cx="459677" cy="13375"/>
            </a:xfrm>
            <a:custGeom>
              <a:avLst/>
              <a:gdLst/>
              <a:ahLst/>
              <a:cxnLst/>
              <a:rect l="l" t="t" r="r" b="b"/>
              <a:pathLst>
                <a:path w="20655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7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2115;p73">
            <a:extLst>
              <a:ext uri="{FF2B5EF4-FFF2-40B4-BE49-F238E27FC236}">
                <a16:creationId xmlns:a16="http://schemas.microsoft.com/office/drawing/2014/main" id="{F2CFFCC1-15FF-4588-8D8F-E138A2D7E077}"/>
              </a:ext>
            </a:extLst>
          </p:cNvPr>
          <p:cNvGrpSpPr/>
          <p:nvPr/>
        </p:nvGrpSpPr>
        <p:grpSpPr>
          <a:xfrm>
            <a:off x="836117" y="1403186"/>
            <a:ext cx="455827" cy="455827"/>
            <a:chOff x="4670768" y="4137434"/>
            <a:chExt cx="455827" cy="455827"/>
          </a:xfrm>
        </p:grpSpPr>
        <p:sp>
          <p:nvSpPr>
            <p:cNvPr id="47" name="Google Shape;2116;p73">
              <a:extLst>
                <a:ext uri="{FF2B5EF4-FFF2-40B4-BE49-F238E27FC236}">
                  <a16:creationId xmlns:a16="http://schemas.microsoft.com/office/drawing/2014/main" id="{33FC773E-75FB-4F04-82A1-A475E6300A06}"/>
                </a:ext>
              </a:extLst>
            </p:cNvPr>
            <p:cNvSpPr/>
            <p:nvPr/>
          </p:nvSpPr>
          <p:spPr>
            <a:xfrm>
              <a:off x="4702993" y="4178472"/>
              <a:ext cx="262409" cy="92759"/>
            </a:xfrm>
            <a:custGeom>
              <a:avLst/>
              <a:gdLst/>
              <a:ahLst/>
              <a:cxnLst/>
              <a:rect l="l" t="t" r="r" b="b"/>
              <a:pathLst>
                <a:path w="11791" h="4168" extrusionOk="0">
                  <a:moveTo>
                    <a:pt x="11190" y="601"/>
                  </a:moveTo>
                  <a:lnTo>
                    <a:pt x="11190" y="1671"/>
                  </a:lnTo>
                  <a:lnTo>
                    <a:pt x="10954" y="1959"/>
                  </a:lnTo>
                  <a:cubicBezTo>
                    <a:pt x="10768" y="1738"/>
                    <a:pt x="10514" y="1579"/>
                    <a:pt x="10224" y="1513"/>
                  </a:cubicBezTo>
                  <a:lnTo>
                    <a:pt x="10224" y="601"/>
                  </a:lnTo>
                  <a:close/>
                  <a:moveTo>
                    <a:pt x="7272" y="1030"/>
                  </a:moveTo>
                  <a:lnTo>
                    <a:pt x="9095" y="1766"/>
                  </a:lnTo>
                  <a:cubicBezTo>
                    <a:pt x="8728" y="2048"/>
                    <a:pt x="8516" y="2547"/>
                    <a:pt x="8596" y="3028"/>
                  </a:cubicBezTo>
                  <a:lnTo>
                    <a:pt x="4278" y="3028"/>
                  </a:lnTo>
                  <a:cubicBezTo>
                    <a:pt x="4343" y="2600"/>
                    <a:pt x="4187" y="2145"/>
                    <a:pt x="3871" y="1847"/>
                  </a:cubicBezTo>
                  <a:cubicBezTo>
                    <a:pt x="4386" y="1747"/>
                    <a:pt x="4787" y="1694"/>
                    <a:pt x="4961" y="1672"/>
                  </a:cubicBezTo>
                  <a:lnTo>
                    <a:pt x="5730" y="2106"/>
                  </a:lnTo>
                  <a:cubicBezTo>
                    <a:pt x="5774" y="2130"/>
                    <a:pt x="5823" y="2155"/>
                    <a:pt x="5874" y="2156"/>
                  </a:cubicBezTo>
                  <a:lnTo>
                    <a:pt x="6969" y="2156"/>
                  </a:lnTo>
                  <a:cubicBezTo>
                    <a:pt x="6971" y="2156"/>
                    <a:pt x="6973" y="2156"/>
                    <a:pt x="6975" y="2156"/>
                  </a:cubicBezTo>
                  <a:cubicBezTo>
                    <a:pt x="7126" y="2156"/>
                    <a:pt x="7272" y="2000"/>
                    <a:pt x="7272" y="1856"/>
                  </a:cubicBezTo>
                  <a:lnTo>
                    <a:pt x="7272" y="1030"/>
                  </a:lnTo>
                  <a:close/>
                  <a:moveTo>
                    <a:pt x="1653" y="2457"/>
                  </a:moveTo>
                  <a:lnTo>
                    <a:pt x="1653" y="2457"/>
                  </a:lnTo>
                  <a:cubicBezTo>
                    <a:pt x="1601" y="2647"/>
                    <a:pt x="1589" y="2837"/>
                    <a:pt x="1618" y="3030"/>
                  </a:cubicBezTo>
                  <a:lnTo>
                    <a:pt x="676" y="3030"/>
                  </a:lnTo>
                  <a:cubicBezTo>
                    <a:pt x="737" y="2916"/>
                    <a:pt x="832" y="2821"/>
                    <a:pt x="953" y="2761"/>
                  </a:cubicBezTo>
                  <a:cubicBezTo>
                    <a:pt x="1177" y="2650"/>
                    <a:pt x="1413" y="2549"/>
                    <a:pt x="1653" y="2457"/>
                  </a:cubicBezTo>
                  <a:close/>
                  <a:moveTo>
                    <a:pt x="2948" y="2083"/>
                  </a:moveTo>
                  <a:cubicBezTo>
                    <a:pt x="3310" y="2083"/>
                    <a:pt x="3673" y="2330"/>
                    <a:pt x="3694" y="2824"/>
                  </a:cubicBezTo>
                  <a:cubicBezTo>
                    <a:pt x="3694" y="3235"/>
                    <a:pt x="3358" y="3569"/>
                    <a:pt x="2948" y="3569"/>
                  </a:cubicBezTo>
                  <a:cubicBezTo>
                    <a:pt x="2537" y="3569"/>
                    <a:pt x="2203" y="3235"/>
                    <a:pt x="2203" y="2824"/>
                  </a:cubicBezTo>
                  <a:cubicBezTo>
                    <a:pt x="2224" y="2330"/>
                    <a:pt x="2586" y="2083"/>
                    <a:pt x="2948" y="2083"/>
                  </a:cubicBezTo>
                  <a:close/>
                  <a:moveTo>
                    <a:pt x="9925" y="2083"/>
                  </a:moveTo>
                  <a:cubicBezTo>
                    <a:pt x="10288" y="2083"/>
                    <a:pt x="10650" y="2330"/>
                    <a:pt x="10670" y="2824"/>
                  </a:cubicBezTo>
                  <a:cubicBezTo>
                    <a:pt x="10670" y="3235"/>
                    <a:pt x="10336" y="3569"/>
                    <a:pt x="9926" y="3569"/>
                  </a:cubicBezTo>
                  <a:cubicBezTo>
                    <a:pt x="9524" y="3569"/>
                    <a:pt x="9181" y="3227"/>
                    <a:pt x="9181" y="2824"/>
                  </a:cubicBezTo>
                  <a:cubicBezTo>
                    <a:pt x="9201" y="2330"/>
                    <a:pt x="9563" y="2083"/>
                    <a:pt x="9925" y="2083"/>
                  </a:cubicBezTo>
                  <a:close/>
                  <a:moveTo>
                    <a:pt x="9926" y="1"/>
                  </a:moveTo>
                  <a:cubicBezTo>
                    <a:pt x="9760" y="1"/>
                    <a:pt x="9625" y="136"/>
                    <a:pt x="9625" y="301"/>
                  </a:cubicBezTo>
                  <a:lnTo>
                    <a:pt x="9625" y="1334"/>
                  </a:lnTo>
                  <a:lnTo>
                    <a:pt x="7085" y="309"/>
                  </a:lnTo>
                  <a:cubicBezTo>
                    <a:pt x="7042" y="299"/>
                    <a:pt x="7002" y="294"/>
                    <a:pt x="6965" y="294"/>
                  </a:cubicBezTo>
                  <a:cubicBezTo>
                    <a:pt x="6802" y="294"/>
                    <a:pt x="6705" y="391"/>
                    <a:pt x="6673" y="586"/>
                  </a:cubicBezTo>
                  <a:lnTo>
                    <a:pt x="6673" y="1553"/>
                  </a:lnTo>
                  <a:lnTo>
                    <a:pt x="5956" y="1553"/>
                  </a:lnTo>
                  <a:lnTo>
                    <a:pt x="5169" y="1102"/>
                  </a:lnTo>
                  <a:cubicBezTo>
                    <a:pt x="5124" y="1077"/>
                    <a:pt x="5074" y="1064"/>
                    <a:pt x="5022" y="1064"/>
                  </a:cubicBezTo>
                  <a:cubicBezTo>
                    <a:pt x="5012" y="1064"/>
                    <a:pt x="5002" y="1065"/>
                    <a:pt x="4991" y="1066"/>
                  </a:cubicBezTo>
                  <a:cubicBezTo>
                    <a:pt x="4890" y="1075"/>
                    <a:pt x="2471" y="1332"/>
                    <a:pt x="685" y="2224"/>
                  </a:cubicBezTo>
                  <a:cubicBezTo>
                    <a:pt x="262" y="2435"/>
                    <a:pt x="0" y="2858"/>
                    <a:pt x="0" y="3328"/>
                  </a:cubicBezTo>
                  <a:cubicBezTo>
                    <a:pt x="0" y="3494"/>
                    <a:pt x="135" y="3629"/>
                    <a:pt x="300" y="3629"/>
                  </a:cubicBezTo>
                  <a:lnTo>
                    <a:pt x="1871" y="3629"/>
                  </a:lnTo>
                  <a:cubicBezTo>
                    <a:pt x="2132" y="3986"/>
                    <a:pt x="2540" y="4165"/>
                    <a:pt x="2948" y="4165"/>
                  </a:cubicBezTo>
                  <a:cubicBezTo>
                    <a:pt x="3355" y="4165"/>
                    <a:pt x="3763" y="3986"/>
                    <a:pt x="4025" y="3629"/>
                  </a:cubicBezTo>
                  <a:lnTo>
                    <a:pt x="8849" y="3629"/>
                  </a:lnTo>
                  <a:cubicBezTo>
                    <a:pt x="9135" y="4004"/>
                    <a:pt x="9523" y="4167"/>
                    <a:pt x="9905" y="4167"/>
                  </a:cubicBezTo>
                  <a:cubicBezTo>
                    <a:pt x="10678" y="4167"/>
                    <a:pt x="11425" y="3498"/>
                    <a:pt x="11243" y="2552"/>
                  </a:cubicBezTo>
                  <a:lnTo>
                    <a:pt x="11721" y="1969"/>
                  </a:lnTo>
                  <a:cubicBezTo>
                    <a:pt x="11766" y="1916"/>
                    <a:pt x="11790" y="1848"/>
                    <a:pt x="11790" y="1778"/>
                  </a:cubicBezTo>
                  <a:lnTo>
                    <a:pt x="11790" y="301"/>
                  </a:lnTo>
                  <a:cubicBezTo>
                    <a:pt x="11790" y="136"/>
                    <a:pt x="11655" y="1"/>
                    <a:pt x="1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7;p73">
              <a:extLst>
                <a:ext uri="{FF2B5EF4-FFF2-40B4-BE49-F238E27FC236}">
                  <a16:creationId xmlns:a16="http://schemas.microsoft.com/office/drawing/2014/main" id="{F4037EBA-CB52-46ED-8FD2-02C3D4C2297F}"/>
                </a:ext>
              </a:extLst>
            </p:cNvPr>
            <p:cNvSpPr/>
            <p:nvPr/>
          </p:nvSpPr>
          <p:spPr>
            <a:xfrm>
              <a:off x="4759988" y="4234643"/>
              <a:ext cx="17248" cy="13331"/>
            </a:xfrm>
            <a:custGeom>
              <a:avLst/>
              <a:gdLst/>
              <a:ahLst/>
              <a:cxnLst/>
              <a:rect l="l" t="t" r="r" b="b"/>
              <a:pathLst>
                <a:path w="775" h="599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4" y="599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8;p73">
              <a:extLst>
                <a:ext uri="{FF2B5EF4-FFF2-40B4-BE49-F238E27FC236}">
                  <a16:creationId xmlns:a16="http://schemas.microsoft.com/office/drawing/2014/main" id="{693BA32D-DCD9-4D75-BE29-71750464DED7}"/>
                </a:ext>
              </a:extLst>
            </p:cNvPr>
            <p:cNvSpPr/>
            <p:nvPr/>
          </p:nvSpPr>
          <p:spPr>
            <a:xfrm>
              <a:off x="4915261" y="4234643"/>
              <a:ext cx="17225" cy="13331"/>
            </a:xfrm>
            <a:custGeom>
              <a:avLst/>
              <a:gdLst/>
              <a:ahLst/>
              <a:cxnLst/>
              <a:rect l="l" t="t" r="r" b="b"/>
              <a:pathLst>
                <a:path w="774" h="599" extrusionOk="0">
                  <a:moveTo>
                    <a:pt x="388" y="0"/>
                  </a:moveTo>
                  <a:cubicBezTo>
                    <a:pt x="2" y="0"/>
                    <a:pt x="0" y="599"/>
                    <a:pt x="388" y="599"/>
                  </a:cubicBezTo>
                  <a:cubicBezTo>
                    <a:pt x="774" y="599"/>
                    <a:pt x="77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9;p73">
              <a:extLst>
                <a:ext uri="{FF2B5EF4-FFF2-40B4-BE49-F238E27FC236}">
                  <a16:creationId xmlns:a16="http://schemas.microsoft.com/office/drawing/2014/main" id="{F0C8DF65-D58C-494A-998F-2E0E356A1031}"/>
                </a:ext>
              </a:extLst>
            </p:cNvPr>
            <p:cNvSpPr/>
            <p:nvPr/>
          </p:nvSpPr>
          <p:spPr>
            <a:xfrm>
              <a:off x="4670768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3183" y="601"/>
                  </a:moveTo>
                  <a:cubicBezTo>
                    <a:pt x="13679" y="601"/>
                    <a:pt x="14085" y="1005"/>
                    <a:pt x="14085" y="1503"/>
                  </a:cubicBezTo>
                  <a:lnTo>
                    <a:pt x="14085" y="4851"/>
                  </a:lnTo>
                  <a:cubicBezTo>
                    <a:pt x="13324" y="5348"/>
                    <a:pt x="12800" y="6177"/>
                    <a:pt x="12720" y="7130"/>
                  </a:cubicBezTo>
                  <a:lnTo>
                    <a:pt x="11403" y="7130"/>
                  </a:lnTo>
                  <a:cubicBezTo>
                    <a:pt x="11237" y="7130"/>
                    <a:pt x="11103" y="7265"/>
                    <a:pt x="11103" y="7430"/>
                  </a:cubicBezTo>
                  <a:lnTo>
                    <a:pt x="11103" y="8310"/>
                  </a:lnTo>
                  <a:lnTo>
                    <a:pt x="9690" y="7194"/>
                  </a:lnTo>
                  <a:cubicBezTo>
                    <a:pt x="9636" y="7153"/>
                    <a:pt x="9571" y="7130"/>
                    <a:pt x="9503" y="7130"/>
                  </a:cubicBezTo>
                  <a:lnTo>
                    <a:pt x="1503" y="7130"/>
                  </a:lnTo>
                  <a:cubicBezTo>
                    <a:pt x="1005" y="7130"/>
                    <a:pt x="601" y="6726"/>
                    <a:pt x="601" y="6228"/>
                  </a:cubicBezTo>
                  <a:lnTo>
                    <a:pt x="601" y="1503"/>
                  </a:lnTo>
                  <a:cubicBezTo>
                    <a:pt x="601" y="1005"/>
                    <a:pt x="1005" y="601"/>
                    <a:pt x="1503" y="601"/>
                  </a:cubicBezTo>
                  <a:close/>
                  <a:moveTo>
                    <a:pt x="14726" y="7613"/>
                  </a:moveTo>
                  <a:cubicBezTo>
                    <a:pt x="14928" y="7613"/>
                    <a:pt x="15092" y="7777"/>
                    <a:pt x="15092" y="7979"/>
                  </a:cubicBezTo>
                  <a:cubicBezTo>
                    <a:pt x="15092" y="8181"/>
                    <a:pt x="14928" y="8347"/>
                    <a:pt x="14726" y="8347"/>
                  </a:cubicBezTo>
                  <a:lnTo>
                    <a:pt x="13309" y="8347"/>
                  </a:lnTo>
                  <a:lnTo>
                    <a:pt x="13309" y="7613"/>
                  </a:lnTo>
                  <a:close/>
                  <a:moveTo>
                    <a:pt x="19881" y="7613"/>
                  </a:moveTo>
                  <a:lnTo>
                    <a:pt x="19881" y="8347"/>
                  </a:lnTo>
                  <a:lnTo>
                    <a:pt x="18464" y="8347"/>
                  </a:lnTo>
                  <a:cubicBezTo>
                    <a:pt x="17978" y="8327"/>
                    <a:pt x="17978" y="7631"/>
                    <a:pt x="18464" y="7613"/>
                  </a:cubicBezTo>
                  <a:close/>
                  <a:moveTo>
                    <a:pt x="14726" y="10309"/>
                  </a:moveTo>
                  <a:cubicBezTo>
                    <a:pt x="15213" y="10329"/>
                    <a:pt x="15211" y="11023"/>
                    <a:pt x="14726" y="11043"/>
                  </a:cubicBezTo>
                  <a:lnTo>
                    <a:pt x="13309" y="11043"/>
                  </a:lnTo>
                  <a:lnTo>
                    <a:pt x="13309" y="10309"/>
                  </a:lnTo>
                  <a:close/>
                  <a:moveTo>
                    <a:pt x="19881" y="10309"/>
                  </a:moveTo>
                  <a:lnTo>
                    <a:pt x="19881" y="11043"/>
                  </a:lnTo>
                  <a:lnTo>
                    <a:pt x="18464" y="11043"/>
                  </a:lnTo>
                  <a:cubicBezTo>
                    <a:pt x="17978" y="11023"/>
                    <a:pt x="17978" y="10329"/>
                    <a:pt x="18464" y="10309"/>
                  </a:cubicBezTo>
                  <a:close/>
                  <a:moveTo>
                    <a:pt x="19881" y="13007"/>
                  </a:moveTo>
                  <a:lnTo>
                    <a:pt x="19881" y="13739"/>
                  </a:lnTo>
                  <a:lnTo>
                    <a:pt x="18464" y="13739"/>
                  </a:lnTo>
                  <a:cubicBezTo>
                    <a:pt x="18261" y="13739"/>
                    <a:pt x="18098" y="13575"/>
                    <a:pt x="18098" y="13373"/>
                  </a:cubicBezTo>
                  <a:cubicBezTo>
                    <a:pt x="18098" y="13171"/>
                    <a:pt x="18261" y="13007"/>
                    <a:pt x="18464" y="13007"/>
                  </a:cubicBezTo>
                  <a:close/>
                  <a:moveTo>
                    <a:pt x="14726" y="13007"/>
                  </a:moveTo>
                  <a:cubicBezTo>
                    <a:pt x="15213" y="13027"/>
                    <a:pt x="15211" y="13721"/>
                    <a:pt x="14726" y="13741"/>
                  </a:cubicBezTo>
                  <a:lnTo>
                    <a:pt x="13309" y="13741"/>
                  </a:lnTo>
                  <a:lnTo>
                    <a:pt x="13309" y="13007"/>
                  </a:lnTo>
                  <a:close/>
                  <a:moveTo>
                    <a:pt x="17197" y="17022"/>
                  </a:moveTo>
                  <a:lnTo>
                    <a:pt x="17197" y="18283"/>
                  </a:lnTo>
                  <a:lnTo>
                    <a:pt x="15993" y="18283"/>
                  </a:lnTo>
                  <a:lnTo>
                    <a:pt x="15993" y="17022"/>
                  </a:lnTo>
                  <a:close/>
                  <a:moveTo>
                    <a:pt x="17652" y="18882"/>
                  </a:moveTo>
                  <a:cubicBezTo>
                    <a:pt x="18265" y="18882"/>
                    <a:pt x="18779" y="19309"/>
                    <a:pt x="18914" y="19881"/>
                  </a:cubicBezTo>
                  <a:lnTo>
                    <a:pt x="14275" y="19881"/>
                  </a:lnTo>
                  <a:cubicBezTo>
                    <a:pt x="14410" y="19309"/>
                    <a:pt x="14925" y="18882"/>
                    <a:pt x="15538" y="18882"/>
                  </a:cubicBezTo>
                  <a:close/>
                  <a:moveTo>
                    <a:pt x="1503" y="0"/>
                  </a:moveTo>
                  <a:cubicBezTo>
                    <a:pt x="674" y="0"/>
                    <a:pt x="0" y="674"/>
                    <a:pt x="0" y="1503"/>
                  </a:cubicBezTo>
                  <a:lnTo>
                    <a:pt x="0" y="6228"/>
                  </a:lnTo>
                  <a:cubicBezTo>
                    <a:pt x="0" y="7057"/>
                    <a:pt x="674" y="7731"/>
                    <a:pt x="1503" y="7731"/>
                  </a:cubicBezTo>
                  <a:lnTo>
                    <a:pt x="9399" y="7731"/>
                  </a:lnTo>
                  <a:lnTo>
                    <a:pt x="11217" y="9165"/>
                  </a:lnTo>
                  <a:cubicBezTo>
                    <a:pt x="11273" y="9208"/>
                    <a:pt x="11336" y="9228"/>
                    <a:pt x="11398" y="9228"/>
                  </a:cubicBezTo>
                  <a:cubicBezTo>
                    <a:pt x="11554" y="9228"/>
                    <a:pt x="11703" y="9104"/>
                    <a:pt x="11703" y="8929"/>
                  </a:cubicBezTo>
                  <a:lnTo>
                    <a:pt x="11703" y="7731"/>
                  </a:lnTo>
                  <a:lnTo>
                    <a:pt x="12708" y="7731"/>
                  </a:lnTo>
                  <a:lnTo>
                    <a:pt x="12708" y="13992"/>
                  </a:lnTo>
                  <a:cubicBezTo>
                    <a:pt x="12708" y="15507"/>
                    <a:pt x="13886" y="16831"/>
                    <a:pt x="15392" y="17002"/>
                  </a:cubicBezTo>
                  <a:lnTo>
                    <a:pt x="15392" y="18288"/>
                  </a:lnTo>
                  <a:cubicBezTo>
                    <a:pt x="14413" y="18363"/>
                    <a:pt x="13639" y="19184"/>
                    <a:pt x="13639" y="20181"/>
                  </a:cubicBezTo>
                  <a:cubicBezTo>
                    <a:pt x="13639" y="20346"/>
                    <a:pt x="13774" y="20481"/>
                    <a:pt x="13940" y="20481"/>
                  </a:cubicBezTo>
                  <a:lnTo>
                    <a:pt x="19250" y="20481"/>
                  </a:lnTo>
                  <a:cubicBezTo>
                    <a:pt x="19415" y="20481"/>
                    <a:pt x="19550" y="20346"/>
                    <a:pt x="19550" y="20181"/>
                  </a:cubicBezTo>
                  <a:cubicBezTo>
                    <a:pt x="19550" y="19184"/>
                    <a:pt x="18776" y="18363"/>
                    <a:pt x="17797" y="18288"/>
                  </a:cubicBezTo>
                  <a:lnTo>
                    <a:pt x="17797" y="17002"/>
                  </a:lnTo>
                  <a:cubicBezTo>
                    <a:pt x="19303" y="16831"/>
                    <a:pt x="20481" y="15507"/>
                    <a:pt x="20481" y="13992"/>
                  </a:cubicBezTo>
                  <a:lnTo>
                    <a:pt x="20481" y="7312"/>
                  </a:lnTo>
                  <a:cubicBezTo>
                    <a:pt x="20481" y="6761"/>
                    <a:pt x="20285" y="6185"/>
                    <a:pt x="19985" y="5727"/>
                  </a:cubicBezTo>
                  <a:cubicBezTo>
                    <a:pt x="19923" y="5633"/>
                    <a:pt x="19837" y="5594"/>
                    <a:pt x="19751" y="5594"/>
                  </a:cubicBezTo>
                  <a:cubicBezTo>
                    <a:pt x="19541" y="5594"/>
                    <a:pt x="19331" y="5827"/>
                    <a:pt x="19482" y="6056"/>
                  </a:cubicBezTo>
                  <a:cubicBezTo>
                    <a:pt x="19674" y="6347"/>
                    <a:pt x="19800" y="6672"/>
                    <a:pt x="19852" y="7012"/>
                  </a:cubicBezTo>
                  <a:lnTo>
                    <a:pt x="18464" y="7012"/>
                  </a:lnTo>
                  <a:cubicBezTo>
                    <a:pt x="17931" y="7012"/>
                    <a:pt x="17497" y="7446"/>
                    <a:pt x="17497" y="7979"/>
                  </a:cubicBezTo>
                  <a:cubicBezTo>
                    <a:pt x="17497" y="8512"/>
                    <a:pt x="17931" y="8946"/>
                    <a:pt x="18464" y="8946"/>
                  </a:cubicBezTo>
                  <a:lnTo>
                    <a:pt x="19881" y="8946"/>
                  </a:lnTo>
                  <a:lnTo>
                    <a:pt x="19881" y="9708"/>
                  </a:lnTo>
                  <a:lnTo>
                    <a:pt x="18464" y="9708"/>
                  </a:lnTo>
                  <a:cubicBezTo>
                    <a:pt x="17931" y="9708"/>
                    <a:pt x="17497" y="10142"/>
                    <a:pt x="17497" y="10675"/>
                  </a:cubicBezTo>
                  <a:cubicBezTo>
                    <a:pt x="17497" y="11210"/>
                    <a:pt x="17931" y="11643"/>
                    <a:pt x="18464" y="11643"/>
                  </a:cubicBezTo>
                  <a:lnTo>
                    <a:pt x="19881" y="11643"/>
                  </a:lnTo>
                  <a:lnTo>
                    <a:pt x="19881" y="12406"/>
                  </a:lnTo>
                  <a:lnTo>
                    <a:pt x="18464" y="12406"/>
                  </a:lnTo>
                  <a:cubicBezTo>
                    <a:pt x="17931" y="12406"/>
                    <a:pt x="17497" y="12840"/>
                    <a:pt x="17497" y="13373"/>
                  </a:cubicBezTo>
                  <a:cubicBezTo>
                    <a:pt x="17497" y="13906"/>
                    <a:pt x="17931" y="14340"/>
                    <a:pt x="18464" y="14340"/>
                  </a:cubicBezTo>
                  <a:lnTo>
                    <a:pt x="19856" y="14340"/>
                  </a:lnTo>
                  <a:cubicBezTo>
                    <a:pt x="19688" y="15515"/>
                    <a:pt x="18674" y="16422"/>
                    <a:pt x="17451" y="16422"/>
                  </a:cubicBezTo>
                  <a:lnTo>
                    <a:pt x="15738" y="16422"/>
                  </a:lnTo>
                  <a:cubicBezTo>
                    <a:pt x="14516" y="16422"/>
                    <a:pt x="13502" y="15515"/>
                    <a:pt x="13333" y="14340"/>
                  </a:cubicBezTo>
                  <a:lnTo>
                    <a:pt x="14726" y="14340"/>
                  </a:lnTo>
                  <a:cubicBezTo>
                    <a:pt x="15259" y="14340"/>
                    <a:pt x="15692" y="13906"/>
                    <a:pt x="15692" y="13373"/>
                  </a:cubicBezTo>
                  <a:cubicBezTo>
                    <a:pt x="15692" y="12840"/>
                    <a:pt x="15259" y="12406"/>
                    <a:pt x="14726" y="12406"/>
                  </a:cubicBezTo>
                  <a:lnTo>
                    <a:pt x="13309" y="12406"/>
                  </a:lnTo>
                  <a:lnTo>
                    <a:pt x="13309" y="11643"/>
                  </a:lnTo>
                  <a:lnTo>
                    <a:pt x="14726" y="11643"/>
                  </a:lnTo>
                  <a:cubicBezTo>
                    <a:pt x="15259" y="11643"/>
                    <a:pt x="15692" y="11210"/>
                    <a:pt x="15692" y="10675"/>
                  </a:cubicBezTo>
                  <a:cubicBezTo>
                    <a:pt x="15692" y="10142"/>
                    <a:pt x="15259" y="9708"/>
                    <a:pt x="14726" y="9708"/>
                  </a:cubicBezTo>
                  <a:lnTo>
                    <a:pt x="13309" y="9708"/>
                  </a:lnTo>
                  <a:lnTo>
                    <a:pt x="13309" y="8946"/>
                  </a:lnTo>
                  <a:lnTo>
                    <a:pt x="14726" y="8946"/>
                  </a:lnTo>
                  <a:cubicBezTo>
                    <a:pt x="15259" y="8946"/>
                    <a:pt x="15692" y="8512"/>
                    <a:pt x="15692" y="7979"/>
                  </a:cubicBezTo>
                  <a:cubicBezTo>
                    <a:pt x="15692" y="7446"/>
                    <a:pt x="15259" y="7012"/>
                    <a:pt x="14726" y="7012"/>
                  </a:cubicBezTo>
                  <a:lnTo>
                    <a:pt x="13338" y="7012"/>
                  </a:lnTo>
                  <a:cubicBezTo>
                    <a:pt x="13518" y="5851"/>
                    <a:pt x="14526" y="4959"/>
                    <a:pt x="15738" y="4959"/>
                  </a:cubicBezTo>
                  <a:lnTo>
                    <a:pt x="17451" y="4959"/>
                  </a:lnTo>
                  <a:cubicBezTo>
                    <a:pt x="17782" y="4959"/>
                    <a:pt x="18102" y="5024"/>
                    <a:pt x="18404" y="5154"/>
                  </a:cubicBezTo>
                  <a:cubicBezTo>
                    <a:pt x="18446" y="5172"/>
                    <a:pt x="18487" y="5180"/>
                    <a:pt x="18525" y="5180"/>
                  </a:cubicBezTo>
                  <a:cubicBezTo>
                    <a:pt x="18809" y="5180"/>
                    <a:pt x="18954" y="4736"/>
                    <a:pt x="18640" y="4601"/>
                  </a:cubicBezTo>
                  <a:cubicBezTo>
                    <a:pt x="18263" y="4440"/>
                    <a:pt x="17863" y="4359"/>
                    <a:pt x="17451" y="4359"/>
                  </a:cubicBezTo>
                  <a:lnTo>
                    <a:pt x="15738" y="4359"/>
                  </a:lnTo>
                  <a:cubicBezTo>
                    <a:pt x="15368" y="4359"/>
                    <a:pt x="15012" y="4426"/>
                    <a:pt x="14684" y="4547"/>
                  </a:cubicBezTo>
                  <a:lnTo>
                    <a:pt x="14684" y="1503"/>
                  </a:lnTo>
                  <a:cubicBezTo>
                    <a:pt x="14684" y="674"/>
                    <a:pt x="14010" y="0"/>
                    <a:pt x="13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0;p73">
              <a:extLst>
                <a:ext uri="{FF2B5EF4-FFF2-40B4-BE49-F238E27FC236}">
                  <a16:creationId xmlns:a16="http://schemas.microsoft.com/office/drawing/2014/main" id="{756EA8A9-0DA1-49D2-BBE4-A5161AC55BBC}"/>
                </a:ext>
              </a:extLst>
            </p:cNvPr>
            <p:cNvSpPr/>
            <p:nvPr/>
          </p:nvSpPr>
          <p:spPr>
            <a:xfrm>
              <a:off x="5031410" y="427490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21;p73">
              <a:extLst>
                <a:ext uri="{FF2B5EF4-FFF2-40B4-BE49-F238E27FC236}">
                  <a16:creationId xmlns:a16="http://schemas.microsoft.com/office/drawing/2014/main" id="{C0928CDD-4BE9-42A2-A3F0-7AD44831FCD9}"/>
                </a:ext>
              </a:extLst>
            </p:cNvPr>
            <p:cNvSpPr/>
            <p:nvPr/>
          </p:nvSpPr>
          <p:spPr>
            <a:xfrm>
              <a:off x="5031410" y="431200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22;p73">
              <a:extLst>
                <a:ext uri="{FF2B5EF4-FFF2-40B4-BE49-F238E27FC236}">
                  <a16:creationId xmlns:a16="http://schemas.microsoft.com/office/drawing/2014/main" id="{C689EA4B-A483-4E4A-9AFB-E95A91B0EEB6}"/>
                </a:ext>
              </a:extLst>
            </p:cNvPr>
            <p:cNvSpPr/>
            <p:nvPr/>
          </p:nvSpPr>
          <p:spPr>
            <a:xfrm>
              <a:off x="5031410" y="434907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23;p73">
              <a:extLst>
                <a:ext uri="{FF2B5EF4-FFF2-40B4-BE49-F238E27FC236}">
                  <a16:creationId xmlns:a16="http://schemas.microsoft.com/office/drawing/2014/main" id="{BE89FA47-206E-4A11-8EE4-B0BE1E3C3848}"/>
                </a:ext>
              </a:extLst>
            </p:cNvPr>
            <p:cNvSpPr/>
            <p:nvPr/>
          </p:nvSpPr>
          <p:spPr>
            <a:xfrm>
              <a:off x="5031410" y="438622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24;p73">
              <a:extLst>
                <a:ext uri="{FF2B5EF4-FFF2-40B4-BE49-F238E27FC236}">
                  <a16:creationId xmlns:a16="http://schemas.microsoft.com/office/drawing/2014/main" id="{05AB2ACC-7C72-4B44-BF6E-A7C738CB1D7D}"/>
                </a:ext>
              </a:extLst>
            </p:cNvPr>
            <p:cNvSpPr/>
            <p:nvPr/>
          </p:nvSpPr>
          <p:spPr>
            <a:xfrm>
              <a:off x="5031410" y="442329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5;p73">
              <a:extLst>
                <a:ext uri="{FF2B5EF4-FFF2-40B4-BE49-F238E27FC236}">
                  <a16:creationId xmlns:a16="http://schemas.microsoft.com/office/drawing/2014/main" id="{29DA41AD-F6ED-483E-B516-759838EC353A}"/>
                </a:ext>
              </a:extLst>
            </p:cNvPr>
            <p:cNvSpPr/>
            <p:nvPr/>
          </p:nvSpPr>
          <p:spPr>
            <a:xfrm>
              <a:off x="5031410" y="446044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26;p73">
              <a:extLst>
                <a:ext uri="{FF2B5EF4-FFF2-40B4-BE49-F238E27FC236}">
                  <a16:creationId xmlns:a16="http://schemas.microsoft.com/office/drawing/2014/main" id="{BFB667B6-A5F3-42BC-A078-5B8328DE9664}"/>
                </a:ext>
              </a:extLst>
            </p:cNvPr>
            <p:cNvSpPr/>
            <p:nvPr/>
          </p:nvSpPr>
          <p:spPr>
            <a:xfrm>
              <a:off x="4728186" y="4349145"/>
              <a:ext cx="193262" cy="205347"/>
            </a:xfrm>
            <a:custGeom>
              <a:avLst/>
              <a:gdLst/>
              <a:ahLst/>
              <a:cxnLst/>
              <a:rect l="l" t="t" r="r" b="b"/>
              <a:pathLst>
                <a:path w="8684" h="9227" extrusionOk="0">
                  <a:moveTo>
                    <a:pt x="5397" y="0"/>
                  </a:moveTo>
                  <a:cubicBezTo>
                    <a:pt x="5335" y="0"/>
                    <a:pt x="5272" y="20"/>
                    <a:pt x="5217" y="64"/>
                  </a:cubicBezTo>
                  <a:lnTo>
                    <a:pt x="3400" y="1496"/>
                  </a:lnTo>
                  <a:lnTo>
                    <a:pt x="1503" y="1496"/>
                  </a:lnTo>
                  <a:cubicBezTo>
                    <a:pt x="674" y="1496"/>
                    <a:pt x="0" y="2170"/>
                    <a:pt x="0" y="2999"/>
                  </a:cubicBezTo>
                  <a:lnTo>
                    <a:pt x="0" y="5390"/>
                  </a:lnTo>
                  <a:cubicBezTo>
                    <a:pt x="0" y="5584"/>
                    <a:pt x="150" y="5681"/>
                    <a:pt x="300" y="5681"/>
                  </a:cubicBezTo>
                  <a:cubicBezTo>
                    <a:pt x="451" y="5681"/>
                    <a:pt x="601" y="5584"/>
                    <a:pt x="601" y="5390"/>
                  </a:cubicBezTo>
                  <a:lnTo>
                    <a:pt x="601" y="2999"/>
                  </a:lnTo>
                  <a:cubicBezTo>
                    <a:pt x="601" y="2501"/>
                    <a:pt x="1005" y="2097"/>
                    <a:pt x="1503" y="2097"/>
                  </a:cubicBezTo>
                  <a:lnTo>
                    <a:pt x="3502" y="2097"/>
                  </a:lnTo>
                  <a:cubicBezTo>
                    <a:pt x="3570" y="2097"/>
                    <a:pt x="3636" y="2074"/>
                    <a:pt x="3689" y="2032"/>
                  </a:cubicBezTo>
                  <a:lnTo>
                    <a:pt x="5102" y="917"/>
                  </a:lnTo>
                  <a:lnTo>
                    <a:pt x="5102" y="1796"/>
                  </a:lnTo>
                  <a:cubicBezTo>
                    <a:pt x="5102" y="1962"/>
                    <a:pt x="5236" y="2097"/>
                    <a:pt x="5402" y="2097"/>
                  </a:cubicBezTo>
                  <a:lnTo>
                    <a:pt x="7182" y="2097"/>
                  </a:lnTo>
                  <a:cubicBezTo>
                    <a:pt x="7678" y="2097"/>
                    <a:pt x="8084" y="2501"/>
                    <a:pt x="8084" y="2999"/>
                  </a:cubicBezTo>
                  <a:lnTo>
                    <a:pt x="8084" y="7724"/>
                  </a:lnTo>
                  <a:cubicBezTo>
                    <a:pt x="8084" y="8221"/>
                    <a:pt x="7680" y="8626"/>
                    <a:pt x="7182" y="8626"/>
                  </a:cubicBezTo>
                  <a:lnTo>
                    <a:pt x="1503" y="8626"/>
                  </a:lnTo>
                  <a:cubicBezTo>
                    <a:pt x="1005" y="8626"/>
                    <a:pt x="601" y="8221"/>
                    <a:pt x="601" y="7724"/>
                  </a:cubicBezTo>
                  <a:lnTo>
                    <a:pt x="601" y="6987"/>
                  </a:lnTo>
                  <a:cubicBezTo>
                    <a:pt x="601" y="6793"/>
                    <a:pt x="451" y="6696"/>
                    <a:pt x="300" y="6696"/>
                  </a:cubicBezTo>
                  <a:cubicBezTo>
                    <a:pt x="150" y="6696"/>
                    <a:pt x="0" y="6793"/>
                    <a:pt x="0" y="6987"/>
                  </a:cubicBezTo>
                  <a:lnTo>
                    <a:pt x="0" y="7724"/>
                  </a:lnTo>
                  <a:cubicBezTo>
                    <a:pt x="0" y="8552"/>
                    <a:pt x="674" y="9226"/>
                    <a:pt x="1503" y="9226"/>
                  </a:cubicBezTo>
                  <a:lnTo>
                    <a:pt x="7182" y="9226"/>
                  </a:lnTo>
                  <a:cubicBezTo>
                    <a:pt x="8009" y="9226"/>
                    <a:pt x="8683" y="8552"/>
                    <a:pt x="8683" y="7724"/>
                  </a:cubicBezTo>
                  <a:lnTo>
                    <a:pt x="8683" y="2999"/>
                  </a:lnTo>
                  <a:cubicBezTo>
                    <a:pt x="8683" y="2170"/>
                    <a:pt x="8009" y="1496"/>
                    <a:pt x="7182" y="1496"/>
                  </a:cubicBezTo>
                  <a:lnTo>
                    <a:pt x="5702" y="1496"/>
                  </a:lnTo>
                  <a:lnTo>
                    <a:pt x="5702" y="298"/>
                  </a:lnTo>
                  <a:cubicBezTo>
                    <a:pt x="5702" y="123"/>
                    <a:pt x="555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27;p73">
              <a:extLst>
                <a:ext uri="{FF2B5EF4-FFF2-40B4-BE49-F238E27FC236}">
                  <a16:creationId xmlns:a16="http://schemas.microsoft.com/office/drawing/2014/main" id="{66D9DB2C-D1D8-4156-A0C7-FC5ED19AE394}"/>
                </a:ext>
              </a:extLst>
            </p:cNvPr>
            <p:cNvSpPr/>
            <p:nvPr/>
          </p:nvSpPr>
          <p:spPr>
            <a:xfrm>
              <a:off x="4771338" y="4417780"/>
              <a:ext cx="105511" cy="98745"/>
            </a:xfrm>
            <a:custGeom>
              <a:avLst/>
              <a:gdLst/>
              <a:ahLst/>
              <a:cxnLst/>
              <a:rect l="l" t="t" r="r" b="b"/>
              <a:pathLst>
                <a:path w="4741" h="4437" extrusionOk="0">
                  <a:moveTo>
                    <a:pt x="2403" y="975"/>
                  </a:moveTo>
                  <a:lnTo>
                    <a:pt x="2757" y="1694"/>
                  </a:lnTo>
                  <a:cubicBezTo>
                    <a:pt x="2801" y="1782"/>
                    <a:pt x="2885" y="1844"/>
                    <a:pt x="2983" y="1858"/>
                  </a:cubicBezTo>
                  <a:lnTo>
                    <a:pt x="3775" y="1972"/>
                  </a:lnTo>
                  <a:lnTo>
                    <a:pt x="3202" y="2532"/>
                  </a:lnTo>
                  <a:cubicBezTo>
                    <a:pt x="3132" y="2601"/>
                    <a:pt x="3100" y="2700"/>
                    <a:pt x="3117" y="2798"/>
                  </a:cubicBezTo>
                  <a:lnTo>
                    <a:pt x="3251" y="3587"/>
                  </a:lnTo>
                  <a:lnTo>
                    <a:pt x="3251" y="3587"/>
                  </a:lnTo>
                  <a:lnTo>
                    <a:pt x="2542" y="3215"/>
                  </a:lnTo>
                  <a:cubicBezTo>
                    <a:pt x="2495" y="3192"/>
                    <a:pt x="2449" y="3180"/>
                    <a:pt x="2403" y="3180"/>
                  </a:cubicBezTo>
                  <a:cubicBezTo>
                    <a:pt x="2356" y="3180"/>
                    <a:pt x="2310" y="3192"/>
                    <a:pt x="2263" y="3215"/>
                  </a:cubicBezTo>
                  <a:lnTo>
                    <a:pt x="1554" y="3587"/>
                  </a:lnTo>
                  <a:lnTo>
                    <a:pt x="1690" y="2798"/>
                  </a:lnTo>
                  <a:cubicBezTo>
                    <a:pt x="1706" y="2700"/>
                    <a:pt x="1674" y="2601"/>
                    <a:pt x="1603" y="2532"/>
                  </a:cubicBezTo>
                  <a:lnTo>
                    <a:pt x="1030" y="1972"/>
                  </a:lnTo>
                  <a:lnTo>
                    <a:pt x="1822" y="1858"/>
                  </a:lnTo>
                  <a:cubicBezTo>
                    <a:pt x="1920" y="1844"/>
                    <a:pt x="2004" y="1782"/>
                    <a:pt x="2049" y="1694"/>
                  </a:cubicBezTo>
                  <a:lnTo>
                    <a:pt x="2403" y="975"/>
                  </a:lnTo>
                  <a:close/>
                  <a:moveTo>
                    <a:pt x="2403" y="0"/>
                  </a:moveTo>
                  <a:cubicBezTo>
                    <a:pt x="2296" y="0"/>
                    <a:pt x="2188" y="55"/>
                    <a:pt x="2135" y="165"/>
                  </a:cubicBezTo>
                  <a:lnTo>
                    <a:pt x="1580" y="1288"/>
                  </a:lnTo>
                  <a:lnTo>
                    <a:pt x="342" y="1467"/>
                  </a:lnTo>
                  <a:cubicBezTo>
                    <a:pt x="100" y="1502"/>
                    <a:pt x="1" y="1808"/>
                    <a:pt x="177" y="1979"/>
                  </a:cubicBezTo>
                  <a:lnTo>
                    <a:pt x="1071" y="2852"/>
                  </a:lnTo>
                  <a:lnTo>
                    <a:pt x="860" y="4085"/>
                  </a:lnTo>
                  <a:cubicBezTo>
                    <a:pt x="831" y="4261"/>
                    <a:pt x="979" y="4436"/>
                    <a:pt x="1158" y="4436"/>
                  </a:cubicBezTo>
                  <a:cubicBezTo>
                    <a:pt x="1202" y="4436"/>
                    <a:pt x="1249" y="4425"/>
                    <a:pt x="1295" y="4401"/>
                  </a:cubicBezTo>
                  <a:lnTo>
                    <a:pt x="2403" y="3818"/>
                  </a:lnTo>
                  <a:lnTo>
                    <a:pt x="3510" y="4401"/>
                  </a:lnTo>
                  <a:cubicBezTo>
                    <a:pt x="3554" y="4424"/>
                    <a:pt x="3600" y="4434"/>
                    <a:pt x="3645" y="4434"/>
                  </a:cubicBezTo>
                  <a:cubicBezTo>
                    <a:pt x="3820" y="4434"/>
                    <a:pt x="3978" y="4276"/>
                    <a:pt x="3945" y="4085"/>
                  </a:cubicBezTo>
                  <a:lnTo>
                    <a:pt x="3734" y="2852"/>
                  </a:lnTo>
                  <a:lnTo>
                    <a:pt x="4630" y="1979"/>
                  </a:lnTo>
                  <a:cubicBezTo>
                    <a:pt x="4711" y="1899"/>
                    <a:pt x="4741" y="1779"/>
                    <a:pt x="4705" y="1671"/>
                  </a:cubicBezTo>
                  <a:cubicBezTo>
                    <a:pt x="4670" y="1562"/>
                    <a:pt x="4577" y="1484"/>
                    <a:pt x="4463" y="1467"/>
                  </a:cubicBezTo>
                  <a:lnTo>
                    <a:pt x="3225" y="1288"/>
                  </a:lnTo>
                  <a:lnTo>
                    <a:pt x="2672" y="165"/>
                  </a:lnTo>
                  <a:cubicBezTo>
                    <a:pt x="2618" y="55"/>
                    <a:pt x="2510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050;p73">
            <a:extLst>
              <a:ext uri="{FF2B5EF4-FFF2-40B4-BE49-F238E27FC236}">
                <a16:creationId xmlns:a16="http://schemas.microsoft.com/office/drawing/2014/main" id="{40811A53-96B1-437D-B6D1-55D074D3B561}"/>
              </a:ext>
            </a:extLst>
          </p:cNvPr>
          <p:cNvGrpSpPr/>
          <p:nvPr/>
        </p:nvGrpSpPr>
        <p:grpSpPr>
          <a:xfrm>
            <a:off x="3574864" y="2006120"/>
            <a:ext cx="460100" cy="455760"/>
            <a:chOff x="7291984" y="1230842"/>
            <a:chExt cx="460100" cy="455760"/>
          </a:xfrm>
        </p:grpSpPr>
        <p:sp>
          <p:nvSpPr>
            <p:cNvPr id="29" name="Google Shape;2051;p73">
              <a:extLst>
                <a:ext uri="{FF2B5EF4-FFF2-40B4-BE49-F238E27FC236}">
                  <a16:creationId xmlns:a16="http://schemas.microsoft.com/office/drawing/2014/main" id="{ECFEB397-BFE1-4FB5-ADE3-5DBB64F754E4}"/>
                </a:ext>
              </a:extLst>
            </p:cNvPr>
            <p:cNvSpPr/>
            <p:nvPr/>
          </p:nvSpPr>
          <p:spPr>
            <a:xfrm>
              <a:off x="7373059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9" y="0"/>
                  </a:moveTo>
                  <a:cubicBezTo>
                    <a:pt x="1072" y="0"/>
                    <a:pt x="925" y="99"/>
                    <a:pt x="918" y="298"/>
                  </a:cubicBezTo>
                  <a:lnTo>
                    <a:pt x="918" y="819"/>
                  </a:lnTo>
                  <a:lnTo>
                    <a:pt x="399" y="819"/>
                  </a:lnTo>
                  <a:cubicBezTo>
                    <a:pt x="1" y="833"/>
                    <a:pt x="2" y="1405"/>
                    <a:pt x="399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2" y="2137"/>
                    <a:pt x="1519" y="1939"/>
                  </a:cubicBezTo>
                  <a:lnTo>
                    <a:pt x="1519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9" y="819"/>
                  </a:lnTo>
                  <a:lnTo>
                    <a:pt x="1519" y="298"/>
                  </a:lnTo>
                  <a:cubicBezTo>
                    <a:pt x="1512" y="99"/>
                    <a:pt x="1365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52;p73">
              <a:extLst>
                <a:ext uri="{FF2B5EF4-FFF2-40B4-BE49-F238E27FC236}">
                  <a16:creationId xmlns:a16="http://schemas.microsoft.com/office/drawing/2014/main" id="{C729D649-ED75-44A7-B3C3-06D74D864614}"/>
                </a:ext>
              </a:extLst>
            </p:cNvPr>
            <p:cNvSpPr/>
            <p:nvPr/>
          </p:nvSpPr>
          <p:spPr>
            <a:xfrm>
              <a:off x="7310834" y="1230842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7" y="0"/>
                  </a:moveTo>
                  <a:cubicBezTo>
                    <a:pt x="1070" y="0"/>
                    <a:pt x="924" y="99"/>
                    <a:pt x="917" y="298"/>
                  </a:cubicBezTo>
                  <a:lnTo>
                    <a:pt x="917" y="819"/>
                  </a:lnTo>
                  <a:lnTo>
                    <a:pt x="398" y="819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7" y="1418"/>
                  </a:lnTo>
                  <a:lnTo>
                    <a:pt x="917" y="1938"/>
                  </a:lnTo>
                  <a:cubicBezTo>
                    <a:pt x="924" y="2137"/>
                    <a:pt x="1070" y="2236"/>
                    <a:pt x="1217" y="2236"/>
                  </a:cubicBezTo>
                  <a:cubicBezTo>
                    <a:pt x="1364" y="2236"/>
                    <a:pt x="1511" y="2137"/>
                    <a:pt x="1517" y="1938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5" y="1404"/>
                    <a:pt x="2434" y="831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53;p73">
              <a:extLst>
                <a:ext uri="{FF2B5EF4-FFF2-40B4-BE49-F238E27FC236}">
                  <a16:creationId xmlns:a16="http://schemas.microsoft.com/office/drawing/2014/main" id="{A6EBE4D3-7569-48BC-B49F-2C68B5141C53}"/>
                </a:ext>
              </a:extLst>
            </p:cNvPr>
            <p:cNvSpPr/>
            <p:nvPr/>
          </p:nvSpPr>
          <p:spPr>
            <a:xfrm>
              <a:off x="7291984" y="1376478"/>
              <a:ext cx="54169" cy="49784"/>
            </a:xfrm>
            <a:custGeom>
              <a:avLst/>
              <a:gdLst/>
              <a:ahLst/>
              <a:cxnLst/>
              <a:rect l="l" t="t" r="r" b="b"/>
              <a:pathLst>
                <a:path w="2434" h="2237" extrusionOk="0">
                  <a:moveTo>
                    <a:pt x="1217" y="1"/>
                  </a:moveTo>
                  <a:cubicBezTo>
                    <a:pt x="1070" y="1"/>
                    <a:pt x="924" y="100"/>
                    <a:pt x="917" y="298"/>
                  </a:cubicBezTo>
                  <a:lnTo>
                    <a:pt x="917" y="819"/>
                  </a:lnTo>
                  <a:lnTo>
                    <a:pt x="397" y="819"/>
                  </a:lnTo>
                  <a:cubicBezTo>
                    <a:pt x="1" y="833"/>
                    <a:pt x="1" y="1406"/>
                    <a:pt x="397" y="1418"/>
                  </a:cubicBezTo>
                  <a:lnTo>
                    <a:pt x="917" y="1418"/>
                  </a:lnTo>
                  <a:lnTo>
                    <a:pt x="917" y="1939"/>
                  </a:lnTo>
                  <a:cubicBezTo>
                    <a:pt x="924" y="2137"/>
                    <a:pt x="1070" y="2237"/>
                    <a:pt x="1217" y="2237"/>
                  </a:cubicBezTo>
                  <a:cubicBezTo>
                    <a:pt x="1364" y="2237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3" y="1404"/>
                    <a:pt x="2433" y="833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100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54;p73">
              <a:extLst>
                <a:ext uri="{FF2B5EF4-FFF2-40B4-BE49-F238E27FC236}">
                  <a16:creationId xmlns:a16="http://schemas.microsoft.com/office/drawing/2014/main" id="{5869E81F-A250-4C65-99AB-66530F58F56C}"/>
                </a:ext>
              </a:extLst>
            </p:cNvPr>
            <p:cNvSpPr/>
            <p:nvPr/>
          </p:nvSpPr>
          <p:spPr>
            <a:xfrm>
              <a:off x="7616796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0"/>
                  </a:moveTo>
                  <a:cubicBezTo>
                    <a:pt x="1071" y="0"/>
                    <a:pt x="924" y="99"/>
                    <a:pt x="918" y="298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1" y="833"/>
                    <a:pt x="1" y="1405"/>
                    <a:pt x="397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8" y="2236"/>
                  </a:cubicBezTo>
                  <a:cubicBezTo>
                    <a:pt x="1364" y="2236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55;p73">
              <a:extLst>
                <a:ext uri="{FF2B5EF4-FFF2-40B4-BE49-F238E27FC236}">
                  <a16:creationId xmlns:a16="http://schemas.microsoft.com/office/drawing/2014/main" id="{DA469D53-C798-4BCB-8CD6-DAFD04EF4C6B}"/>
                </a:ext>
              </a:extLst>
            </p:cNvPr>
            <p:cNvSpPr/>
            <p:nvPr/>
          </p:nvSpPr>
          <p:spPr>
            <a:xfrm>
              <a:off x="7679065" y="1230842"/>
              <a:ext cx="54146" cy="49784"/>
            </a:xfrm>
            <a:custGeom>
              <a:avLst/>
              <a:gdLst/>
              <a:ahLst/>
              <a:cxnLst/>
              <a:rect l="l" t="t" r="r" b="b"/>
              <a:pathLst>
                <a:path w="2433" h="2237" extrusionOk="0">
                  <a:moveTo>
                    <a:pt x="1216" y="0"/>
                  </a:moveTo>
                  <a:cubicBezTo>
                    <a:pt x="1070" y="0"/>
                    <a:pt x="923" y="99"/>
                    <a:pt x="916" y="298"/>
                  </a:cubicBezTo>
                  <a:lnTo>
                    <a:pt x="916" y="819"/>
                  </a:lnTo>
                  <a:lnTo>
                    <a:pt x="397" y="819"/>
                  </a:lnTo>
                  <a:cubicBezTo>
                    <a:pt x="0" y="832"/>
                    <a:pt x="0" y="1404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7"/>
                    <a:pt x="1070" y="2236"/>
                    <a:pt x="1216" y="2236"/>
                  </a:cubicBezTo>
                  <a:cubicBezTo>
                    <a:pt x="1363" y="2236"/>
                    <a:pt x="1510" y="2137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3" y="1404"/>
                    <a:pt x="2433" y="831"/>
                    <a:pt x="2036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6;p73">
              <a:extLst>
                <a:ext uri="{FF2B5EF4-FFF2-40B4-BE49-F238E27FC236}">
                  <a16:creationId xmlns:a16="http://schemas.microsoft.com/office/drawing/2014/main" id="{5FF3A65C-DF51-438A-AD4F-F160CE798853}"/>
                </a:ext>
              </a:extLst>
            </p:cNvPr>
            <p:cNvSpPr/>
            <p:nvPr/>
          </p:nvSpPr>
          <p:spPr>
            <a:xfrm>
              <a:off x="7697915" y="1376456"/>
              <a:ext cx="54169" cy="49807"/>
            </a:xfrm>
            <a:custGeom>
              <a:avLst/>
              <a:gdLst/>
              <a:ahLst/>
              <a:cxnLst/>
              <a:rect l="l" t="t" r="r" b="b"/>
              <a:pathLst>
                <a:path w="2434" h="2238" extrusionOk="0">
                  <a:moveTo>
                    <a:pt x="1217" y="1"/>
                  </a:moveTo>
                  <a:cubicBezTo>
                    <a:pt x="1051" y="1"/>
                    <a:pt x="916" y="134"/>
                    <a:pt x="916" y="299"/>
                  </a:cubicBezTo>
                  <a:lnTo>
                    <a:pt x="916" y="820"/>
                  </a:lnTo>
                  <a:lnTo>
                    <a:pt x="397" y="820"/>
                  </a:lnTo>
                  <a:cubicBezTo>
                    <a:pt x="0" y="834"/>
                    <a:pt x="0" y="1407"/>
                    <a:pt x="397" y="1419"/>
                  </a:cubicBezTo>
                  <a:lnTo>
                    <a:pt x="916" y="1419"/>
                  </a:lnTo>
                  <a:lnTo>
                    <a:pt x="916" y="1940"/>
                  </a:lnTo>
                  <a:cubicBezTo>
                    <a:pt x="923" y="2138"/>
                    <a:pt x="1070" y="2238"/>
                    <a:pt x="1217" y="2238"/>
                  </a:cubicBezTo>
                  <a:cubicBezTo>
                    <a:pt x="1363" y="2238"/>
                    <a:pt x="1510" y="2138"/>
                    <a:pt x="1517" y="1940"/>
                  </a:cubicBezTo>
                  <a:lnTo>
                    <a:pt x="1517" y="1419"/>
                  </a:lnTo>
                  <a:lnTo>
                    <a:pt x="2036" y="1419"/>
                  </a:lnTo>
                  <a:cubicBezTo>
                    <a:pt x="2433" y="1405"/>
                    <a:pt x="2433" y="834"/>
                    <a:pt x="2036" y="820"/>
                  </a:cubicBezTo>
                  <a:lnTo>
                    <a:pt x="1517" y="820"/>
                  </a:lnTo>
                  <a:lnTo>
                    <a:pt x="1517" y="299"/>
                  </a:lnTo>
                  <a:cubicBezTo>
                    <a:pt x="1517" y="134"/>
                    <a:pt x="138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57;p73">
              <a:extLst>
                <a:ext uri="{FF2B5EF4-FFF2-40B4-BE49-F238E27FC236}">
                  <a16:creationId xmlns:a16="http://schemas.microsoft.com/office/drawing/2014/main" id="{5D923542-AA32-4F51-B1AC-A71E117824E2}"/>
                </a:ext>
              </a:extLst>
            </p:cNvPr>
            <p:cNvSpPr/>
            <p:nvPr/>
          </p:nvSpPr>
          <p:spPr>
            <a:xfrm>
              <a:off x="7294143" y="1408637"/>
              <a:ext cx="455827" cy="277965"/>
            </a:xfrm>
            <a:custGeom>
              <a:avLst/>
              <a:gdLst/>
              <a:ahLst/>
              <a:cxnLst/>
              <a:rect l="l" t="t" r="r" b="b"/>
              <a:pathLst>
                <a:path w="20482" h="12490" extrusionOk="0">
                  <a:moveTo>
                    <a:pt x="6840" y="2524"/>
                  </a:moveTo>
                  <a:lnTo>
                    <a:pt x="6840" y="10489"/>
                  </a:lnTo>
                  <a:lnTo>
                    <a:pt x="1239" y="10489"/>
                  </a:lnTo>
                  <a:lnTo>
                    <a:pt x="1239" y="3023"/>
                  </a:lnTo>
                  <a:cubicBezTo>
                    <a:pt x="1239" y="2748"/>
                    <a:pt x="1465" y="2524"/>
                    <a:pt x="1740" y="2524"/>
                  </a:cubicBezTo>
                  <a:close/>
                  <a:moveTo>
                    <a:pt x="12539" y="601"/>
                  </a:moveTo>
                  <a:cubicBezTo>
                    <a:pt x="12815" y="601"/>
                    <a:pt x="13040" y="825"/>
                    <a:pt x="13040" y="1101"/>
                  </a:cubicBezTo>
                  <a:lnTo>
                    <a:pt x="13040" y="10489"/>
                  </a:lnTo>
                  <a:lnTo>
                    <a:pt x="7439" y="10489"/>
                  </a:lnTo>
                  <a:lnTo>
                    <a:pt x="7439" y="1101"/>
                  </a:lnTo>
                  <a:cubicBezTo>
                    <a:pt x="7439" y="825"/>
                    <a:pt x="7665" y="601"/>
                    <a:pt x="7940" y="601"/>
                  </a:cubicBezTo>
                  <a:close/>
                  <a:moveTo>
                    <a:pt x="7940" y="1"/>
                  </a:moveTo>
                  <a:cubicBezTo>
                    <a:pt x="7334" y="1"/>
                    <a:pt x="6840" y="496"/>
                    <a:pt x="6840" y="1101"/>
                  </a:cubicBezTo>
                  <a:lnTo>
                    <a:pt x="6840" y="1923"/>
                  </a:lnTo>
                  <a:lnTo>
                    <a:pt x="1740" y="1923"/>
                  </a:lnTo>
                  <a:cubicBezTo>
                    <a:pt x="1134" y="1923"/>
                    <a:pt x="640" y="2417"/>
                    <a:pt x="640" y="3023"/>
                  </a:cubicBezTo>
                  <a:lnTo>
                    <a:pt x="640" y="10556"/>
                  </a:lnTo>
                  <a:cubicBezTo>
                    <a:pt x="267" y="10700"/>
                    <a:pt x="0" y="11065"/>
                    <a:pt x="0" y="11489"/>
                  </a:cubicBezTo>
                  <a:lnTo>
                    <a:pt x="0" y="12189"/>
                  </a:lnTo>
                  <a:cubicBezTo>
                    <a:pt x="0" y="12355"/>
                    <a:pt x="135" y="12489"/>
                    <a:pt x="300" y="12489"/>
                  </a:cubicBezTo>
                  <a:lnTo>
                    <a:pt x="3147" y="12489"/>
                  </a:lnTo>
                  <a:cubicBezTo>
                    <a:pt x="3544" y="12476"/>
                    <a:pt x="3544" y="11903"/>
                    <a:pt x="3147" y="11889"/>
                  </a:cubicBezTo>
                  <a:lnTo>
                    <a:pt x="601" y="11889"/>
                  </a:lnTo>
                  <a:lnTo>
                    <a:pt x="601" y="11489"/>
                  </a:lnTo>
                  <a:cubicBezTo>
                    <a:pt x="601" y="11268"/>
                    <a:pt x="780" y="11089"/>
                    <a:pt x="1000" y="11089"/>
                  </a:cubicBezTo>
                  <a:lnTo>
                    <a:pt x="19481" y="11089"/>
                  </a:lnTo>
                  <a:cubicBezTo>
                    <a:pt x="19701" y="11089"/>
                    <a:pt x="19881" y="11268"/>
                    <a:pt x="19881" y="11489"/>
                  </a:cubicBezTo>
                  <a:lnTo>
                    <a:pt x="19881" y="11889"/>
                  </a:lnTo>
                  <a:lnTo>
                    <a:pt x="4814" y="11889"/>
                  </a:lnTo>
                  <a:cubicBezTo>
                    <a:pt x="4417" y="11903"/>
                    <a:pt x="4417" y="12476"/>
                    <a:pt x="4814" y="12489"/>
                  </a:cubicBezTo>
                  <a:lnTo>
                    <a:pt x="20181" y="12489"/>
                  </a:lnTo>
                  <a:cubicBezTo>
                    <a:pt x="20346" y="12489"/>
                    <a:pt x="20481" y="12355"/>
                    <a:pt x="20481" y="12189"/>
                  </a:cubicBezTo>
                  <a:lnTo>
                    <a:pt x="20481" y="11489"/>
                  </a:lnTo>
                  <a:cubicBezTo>
                    <a:pt x="20481" y="11065"/>
                    <a:pt x="20214" y="10700"/>
                    <a:pt x="19841" y="10556"/>
                  </a:cubicBezTo>
                  <a:lnTo>
                    <a:pt x="19841" y="4349"/>
                  </a:lnTo>
                  <a:cubicBezTo>
                    <a:pt x="19841" y="3742"/>
                    <a:pt x="19346" y="3249"/>
                    <a:pt x="18741" y="3249"/>
                  </a:cubicBezTo>
                  <a:lnTo>
                    <a:pt x="17198" y="3249"/>
                  </a:lnTo>
                  <a:cubicBezTo>
                    <a:pt x="16801" y="3262"/>
                    <a:pt x="16801" y="3835"/>
                    <a:pt x="17198" y="3849"/>
                  </a:cubicBezTo>
                  <a:lnTo>
                    <a:pt x="18741" y="3849"/>
                  </a:lnTo>
                  <a:cubicBezTo>
                    <a:pt x="19016" y="3849"/>
                    <a:pt x="19240" y="4073"/>
                    <a:pt x="19240" y="4349"/>
                  </a:cubicBezTo>
                  <a:lnTo>
                    <a:pt x="19240" y="10489"/>
                  </a:lnTo>
                  <a:lnTo>
                    <a:pt x="13641" y="10489"/>
                  </a:lnTo>
                  <a:lnTo>
                    <a:pt x="13641" y="3849"/>
                  </a:lnTo>
                  <a:lnTo>
                    <a:pt x="15600" y="3849"/>
                  </a:lnTo>
                  <a:cubicBezTo>
                    <a:pt x="15997" y="3835"/>
                    <a:pt x="15997" y="3262"/>
                    <a:pt x="15600" y="3249"/>
                  </a:cubicBezTo>
                  <a:lnTo>
                    <a:pt x="13641" y="3249"/>
                  </a:lnTo>
                  <a:lnTo>
                    <a:pt x="13641" y="1101"/>
                  </a:lnTo>
                  <a:cubicBezTo>
                    <a:pt x="13641" y="496"/>
                    <a:pt x="13146" y="1"/>
                    <a:pt x="1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58;p73">
              <a:extLst>
                <a:ext uri="{FF2B5EF4-FFF2-40B4-BE49-F238E27FC236}">
                  <a16:creationId xmlns:a16="http://schemas.microsoft.com/office/drawing/2014/main" id="{3615A5E9-6C63-4383-8FED-C01AB942269A}"/>
                </a:ext>
              </a:extLst>
            </p:cNvPr>
            <p:cNvSpPr/>
            <p:nvPr/>
          </p:nvSpPr>
          <p:spPr>
            <a:xfrm>
              <a:off x="7502449" y="1452012"/>
              <a:ext cx="28086" cy="71995"/>
            </a:xfrm>
            <a:custGeom>
              <a:avLst/>
              <a:gdLst/>
              <a:ahLst/>
              <a:cxnLst/>
              <a:rect l="l" t="t" r="r" b="b"/>
              <a:pathLst>
                <a:path w="1262" h="3235" extrusionOk="0">
                  <a:moveTo>
                    <a:pt x="399" y="0"/>
                  </a:moveTo>
                  <a:cubicBezTo>
                    <a:pt x="0" y="14"/>
                    <a:pt x="0" y="586"/>
                    <a:pt x="399" y="599"/>
                  </a:cubicBezTo>
                  <a:lnTo>
                    <a:pt x="662" y="599"/>
                  </a:lnTo>
                  <a:lnTo>
                    <a:pt x="662" y="2937"/>
                  </a:lnTo>
                  <a:cubicBezTo>
                    <a:pt x="669" y="3136"/>
                    <a:pt x="816" y="3235"/>
                    <a:pt x="962" y="3235"/>
                  </a:cubicBezTo>
                  <a:cubicBezTo>
                    <a:pt x="1109" y="3235"/>
                    <a:pt x="1255" y="3136"/>
                    <a:pt x="1261" y="2937"/>
                  </a:cubicBezTo>
                  <a:lnTo>
                    <a:pt x="1261" y="299"/>
                  </a:lnTo>
                  <a:cubicBezTo>
                    <a:pt x="1261" y="134"/>
                    <a:pt x="1128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59;p73">
              <a:extLst>
                <a:ext uri="{FF2B5EF4-FFF2-40B4-BE49-F238E27FC236}">
                  <a16:creationId xmlns:a16="http://schemas.microsoft.com/office/drawing/2014/main" id="{152559DE-E78F-4341-AB4A-F8035CE201F0}"/>
                </a:ext>
              </a:extLst>
            </p:cNvPr>
            <p:cNvSpPr/>
            <p:nvPr/>
          </p:nvSpPr>
          <p:spPr>
            <a:xfrm>
              <a:off x="7359127" y="1489133"/>
              <a:ext cx="47781" cy="72952"/>
            </a:xfrm>
            <a:custGeom>
              <a:avLst/>
              <a:gdLst/>
              <a:ahLst/>
              <a:cxnLst/>
              <a:rect l="l" t="t" r="r" b="b"/>
              <a:pathLst>
                <a:path w="2147" h="3278" extrusionOk="0">
                  <a:moveTo>
                    <a:pt x="1052" y="1"/>
                  </a:moveTo>
                  <a:cubicBezTo>
                    <a:pt x="636" y="1"/>
                    <a:pt x="220" y="252"/>
                    <a:pt x="101" y="782"/>
                  </a:cubicBezTo>
                  <a:cubicBezTo>
                    <a:pt x="69" y="944"/>
                    <a:pt x="175" y="1102"/>
                    <a:pt x="337" y="1134"/>
                  </a:cubicBezTo>
                  <a:lnTo>
                    <a:pt x="339" y="1134"/>
                  </a:lnTo>
                  <a:cubicBezTo>
                    <a:pt x="357" y="1138"/>
                    <a:pt x="376" y="1140"/>
                    <a:pt x="395" y="1140"/>
                  </a:cubicBezTo>
                  <a:cubicBezTo>
                    <a:pt x="536" y="1140"/>
                    <a:pt x="662" y="1040"/>
                    <a:pt x="689" y="897"/>
                  </a:cubicBezTo>
                  <a:cubicBezTo>
                    <a:pt x="725" y="722"/>
                    <a:pt x="879" y="595"/>
                    <a:pt x="1057" y="595"/>
                  </a:cubicBezTo>
                  <a:cubicBezTo>
                    <a:pt x="1264" y="595"/>
                    <a:pt x="1432" y="764"/>
                    <a:pt x="1432" y="971"/>
                  </a:cubicBezTo>
                  <a:cubicBezTo>
                    <a:pt x="1432" y="1372"/>
                    <a:pt x="705" y="2257"/>
                    <a:pt x="187" y="2758"/>
                  </a:cubicBezTo>
                  <a:cubicBezTo>
                    <a:pt x="0" y="2941"/>
                    <a:pt x="95" y="3278"/>
                    <a:pt x="300" y="3278"/>
                  </a:cubicBezTo>
                  <a:lnTo>
                    <a:pt x="1848" y="3278"/>
                  </a:lnTo>
                  <a:cubicBezTo>
                    <a:pt x="1848" y="3278"/>
                    <a:pt x="2146" y="3140"/>
                    <a:pt x="2145" y="2974"/>
                  </a:cubicBezTo>
                  <a:cubicBezTo>
                    <a:pt x="2142" y="2811"/>
                    <a:pt x="2010" y="2679"/>
                    <a:pt x="1846" y="2679"/>
                  </a:cubicBezTo>
                  <a:cubicBezTo>
                    <a:pt x="1844" y="2679"/>
                    <a:pt x="1842" y="2679"/>
                    <a:pt x="1840" y="2679"/>
                  </a:cubicBezTo>
                  <a:cubicBezTo>
                    <a:pt x="1584" y="2682"/>
                    <a:pt x="1314" y="2683"/>
                    <a:pt x="1080" y="2685"/>
                  </a:cubicBezTo>
                  <a:cubicBezTo>
                    <a:pt x="1151" y="2605"/>
                    <a:pt x="1223" y="2518"/>
                    <a:pt x="1296" y="2427"/>
                  </a:cubicBezTo>
                  <a:cubicBezTo>
                    <a:pt x="1791" y="1818"/>
                    <a:pt x="2033" y="1341"/>
                    <a:pt x="2033" y="971"/>
                  </a:cubicBezTo>
                  <a:cubicBezTo>
                    <a:pt x="2016" y="339"/>
                    <a:pt x="1534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60;p73">
              <a:extLst>
                <a:ext uri="{FF2B5EF4-FFF2-40B4-BE49-F238E27FC236}">
                  <a16:creationId xmlns:a16="http://schemas.microsoft.com/office/drawing/2014/main" id="{C79BF080-91E4-4314-A537-63FEC54D3C50}"/>
                </a:ext>
              </a:extLst>
            </p:cNvPr>
            <p:cNvSpPr/>
            <p:nvPr/>
          </p:nvSpPr>
          <p:spPr>
            <a:xfrm>
              <a:off x="7637537" y="1518844"/>
              <a:ext cx="51276" cy="73441"/>
            </a:xfrm>
            <a:custGeom>
              <a:avLst/>
              <a:gdLst/>
              <a:ahLst/>
              <a:cxnLst/>
              <a:rect l="l" t="t" r="r" b="b"/>
              <a:pathLst>
                <a:path w="2304" h="3300" extrusionOk="0">
                  <a:moveTo>
                    <a:pt x="1013" y="0"/>
                  </a:moveTo>
                  <a:cubicBezTo>
                    <a:pt x="1012" y="0"/>
                    <a:pt x="1011" y="0"/>
                    <a:pt x="1010" y="0"/>
                  </a:cubicBezTo>
                  <a:cubicBezTo>
                    <a:pt x="546" y="0"/>
                    <a:pt x="143" y="331"/>
                    <a:pt x="54" y="786"/>
                  </a:cubicBezTo>
                  <a:cubicBezTo>
                    <a:pt x="22" y="948"/>
                    <a:pt x="127" y="1106"/>
                    <a:pt x="290" y="1138"/>
                  </a:cubicBezTo>
                  <a:cubicBezTo>
                    <a:pt x="309" y="1142"/>
                    <a:pt x="329" y="1144"/>
                    <a:pt x="348" y="1144"/>
                  </a:cubicBezTo>
                  <a:cubicBezTo>
                    <a:pt x="488" y="1144"/>
                    <a:pt x="614" y="1045"/>
                    <a:pt x="642" y="902"/>
                  </a:cubicBezTo>
                  <a:cubicBezTo>
                    <a:pt x="687" y="699"/>
                    <a:pt x="848" y="602"/>
                    <a:pt x="1008" y="602"/>
                  </a:cubicBezTo>
                  <a:cubicBezTo>
                    <a:pt x="1194" y="602"/>
                    <a:pt x="1379" y="732"/>
                    <a:pt x="1385" y="974"/>
                  </a:cubicBezTo>
                  <a:cubicBezTo>
                    <a:pt x="1385" y="1181"/>
                    <a:pt x="1217" y="1350"/>
                    <a:pt x="1010" y="1350"/>
                  </a:cubicBezTo>
                  <a:cubicBezTo>
                    <a:pt x="844" y="1350"/>
                    <a:pt x="709" y="1483"/>
                    <a:pt x="709" y="1650"/>
                  </a:cubicBezTo>
                  <a:cubicBezTo>
                    <a:pt x="709" y="1816"/>
                    <a:pt x="844" y="1950"/>
                    <a:pt x="1010" y="1950"/>
                  </a:cubicBezTo>
                  <a:cubicBezTo>
                    <a:pt x="1217" y="1950"/>
                    <a:pt x="1385" y="2117"/>
                    <a:pt x="1385" y="2324"/>
                  </a:cubicBezTo>
                  <a:cubicBezTo>
                    <a:pt x="1378" y="2569"/>
                    <a:pt x="1193" y="2697"/>
                    <a:pt x="1008" y="2697"/>
                  </a:cubicBezTo>
                  <a:cubicBezTo>
                    <a:pt x="842" y="2697"/>
                    <a:pt x="676" y="2594"/>
                    <a:pt x="639" y="2378"/>
                  </a:cubicBezTo>
                  <a:cubicBezTo>
                    <a:pt x="648" y="2191"/>
                    <a:pt x="532" y="2025"/>
                    <a:pt x="336" y="2024"/>
                  </a:cubicBezTo>
                  <a:cubicBezTo>
                    <a:pt x="92" y="2033"/>
                    <a:pt x="0" y="2243"/>
                    <a:pt x="45" y="2460"/>
                  </a:cubicBezTo>
                  <a:cubicBezTo>
                    <a:pt x="110" y="2938"/>
                    <a:pt x="526" y="3300"/>
                    <a:pt x="1010" y="3300"/>
                  </a:cubicBezTo>
                  <a:cubicBezTo>
                    <a:pt x="1010" y="3300"/>
                    <a:pt x="1011" y="3300"/>
                    <a:pt x="1012" y="3300"/>
                  </a:cubicBezTo>
                  <a:cubicBezTo>
                    <a:pt x="1867" y="3300"/>
                    <a:pt x="2304" y="2256"/>
                    <a:pt x="1713" y="1650"/>
                  </a:cubicBezTo>
                  <a:cubicBezTo>
                    <a:pt x="2303" y="1044"/>
                    <a:pt x="1867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61;p73">
              <a:extLst>
                <a:ext uri="{FF2B5EF4-FFF2-40B4-BE49-F238E27FC236}">
                  <a16:creationId xmlns:a16="http://schemas.microsoft.com/office/drawing/2014/main" id="{16635303-4E8D-4328-96C2-5BDFEF077904}"/>
                </a:ext>
              </a:extLst>
            </p:cNvPr>
            <p:cNvSpPr/>
            <p:nvPr/>
          </p:nvSpPr>
          <p:spPr>
            <a:xfrm>
              <a:off x="7343170" y="1607552"/>
              <a:ext cx="81765" cy="13375"/>
            </a:xfrm>
            <a:custGeom>
              <a:avLst/>
              <a:gdLst/>
              <a:ahLst/>
              <a:cxnLst/>
              <a:rect l="l" t="t" r="r" b="b"/>
              <a:pathLst>
                <a:path w="3674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62;p73">
              <a:extLst>
                <a:ext uri="{FF2B5EF4-FFF2-40B4-BE49-F238E27FC236}">
                  <a16:creationId xmlns:a16="http://schemas.microsoft.com/office/drawing/2014/main" id="{EF5B36DD-CC58-4A07-AF39-66956094D03C}"/>
                </a:ext>
              </a:extLst>
            </p:cNvPr>
            <p:cNvSpPr/>
            <p:nvPr/>
          </p:nvSpPr>
          <p:spPr>
            <a:xfrm>
              <a:off x="7621291" y="1607552"/>
              <a:ext cx="79606" cy="13375"/>
            </a:xfrm>
            <a:custGeom>
              <a:avLst/>
              <a:gdLst/>
              <a:ahLst/>
              <a:cxnLst/>
              <a:rect l="l" t="t" r="r" b="b"/>
              <a:pathLst>
                <a:path w="3577" h="601" extrusionOk="0">
                  <a:moveTo>
                    <a:pt x="301" y="0"/>
                  </a:moveTo>
                  <a:cubicBezTo>
                    <a:pt x="136" y="0"/>
                    <a:pt x="1" y="135"/>
                    <a:pt x="1" y="301"/>
                  </a:cubicBezTo>
                  <a:cubicBezTo>
                    <a:pt x="1" y="466"/>
                    <a:pt x="136" y="601"/>
                    <a:pt x="301" y="601"/>
                  </a:cubicBezTo>
                  <a:lnTo>
                    <a:pt x="3180" y="601"/>
                  </a:lnTo>
                  <a:cubicBezTo>
                    <a:pt x="3577" y="587"/>
                    <a:pt x="3577" y="14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63;p73">
              <a:extLst>
                <a:ext uri="{FF2B5EF4-FFF2-40B4-BE49-F238E27FC236}">
                  <a16:creationId xmlns:a16="http://schemas.microsoft.com/office/drawing/2014/main" id="{FB0AEA97-AB37-4ECE-A097-1D0B6BE1A273}"/>
                </a:ext>
              </a:extLst>
            </p:cNvPr>
            <p:cNvSpPr/>
            <p:nvPr/>
          </p:nvSpPr>
          <p:spPr>
            <a:xfrm>
              <a:off x="7343170" y="1577508"/>
              <a:ext cx="81765" cy="13398"/>
            </a:xfrm>
            <a:custGeom>
              <a:avLst/>
              <a:gdLst/>
              <a:ahLst/>
              <a:cxnLst/>
              <a:rect l="l" t="t" r="r" b="b"/>
              <a:pathLst>
                <a:path w="3674" h="602" extrusionOk="0">
                  <a:moveTo>
                    <a:pt x="398" y="1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64;p73">
              <a:extLst>
                <a:ext uri="{FF2B5EF4-FFF2-40B4-BE49-F238E27FC236}">
                  <a16:creationId xmlns:a16="http://schemas.microsoft.com/office/drawing/2014/main" id="{C8B85F21-EDF8-4DBD-BD1F-DF6126256EEF}"/>
                </a:ext>
              </a:extLst>
            </p:cNvPr>
            <p:cNvSpPr/>
            <p:nvPr/>
          </p:nvSpPr>
          <p:spPr>
            <a:xfrm>
              <a:off x="7481174" y="1607552"/>
              <a:ext cx="81743" cy="13375"/>
            </a:xfrm>
            <a:custGeom>
              <a:avLst/>
              <a:gdLst/>
              <a:ahLst/>
              <a:cxnLst/>
              <a:rect l="l" t="t" r="r" b="b"/>
              <a:pathLst>
                <a:path w="3673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65;p73">
              <a:extLst>
                <a:ext uri="{FF2B5EF4-FFF2-40B4-BE49-F238E27FC236}">
                  <a16:creationId xmlns:a16="http://schemas.microsoft.com/office/drawing/2014/main" id="{0BA7C9DE-8938-40A0-BA02-C557EE76E699}"/>
                </a:ext>
              </a:extLst>
            </p:cNvPr>
            <p:cNvSpPr/>
            <p:nvPr/>
          </p:nvSpPr>
          <p:spPr>
            <a:xfrm>
              <a:off x="7481174" y="1577508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6;p73">
              <a:extLst>
                <a:ext uri="{FF2B5EF4-FFF2-40B4-BE49-F238E27FC236}">
                  <a16:creationId xmlns:a16="http://schemas.microsoft.com/office/drawing/2014/main" id="{8AB139B2-4F9D-4534-9B97-E23C3787FEC0}"/>
                </a:ext>
              </a:extLst>
            </p:cNvPr>
            <p:cNvSpPr/>
            <p:nvPr/>
          </p:nvSpPr>
          <p:spPr>
            <a:xfrm>
              <a:off x="7481174" y="1547463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2"/>
                  </a:cubicBezTo>
                  <a:lnTo>
                    <a:pt x="3276" y="602"/>
                  </a:lnTo>
                  <a:cubicBezTo>
                    <a:pt x="3673" y="588"/>
                    <a:pt x="3673" y="15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7;p73">
              <a:extLst>
                <a:ext uri="{FF2B5EF4-FFF2-40B4-BE49-F238E27FC236}">
                  <a16:creationId xmlns:a16="http://schemas.microsoft.com/office/drawing/2014/main" id="{C3FFC628-52DF-4CBE-8073-202B3B534107}"/>
                </a:ext>
              </a:extLst>
            </p:cNvPr>
            <p:cNvSpPr/>
            <p:nvPr/>
          </p:nvSpPr>
          <p:spPr>
            <a:xfrm>
              <a:off x="7441293" y="1232155"/>
              <a:ext cx="161416" cy="146126"/>
            </a:xfrm>
            <a:custGeom>
              <a:avLst/>
              <a:gdLst/>
              <a:ahLst/>
              <a:cxnLst/>
              <a:rect l="l" t="t" r="r" b="b"/>
              <a:pathLst>
                <a:path w="7253" h="6566" extrusionOk="0">
                  <a:moveTo>
                    <a:pt x="3628" y="590"/>
                  </a:moveTo>
                  <a:cubicBezTo>
                    <a:pt x="3682" y="590"/>
                    <a:pt x="3737" y="618"/>
                    <a:pt x="3764" y="674"/>
                  </a:cubicBezTo>
                  <a:lnTo>
                    <a:pt x="4378" y="1918"/>
                  </a:lnTo>
                  <a:cubicBezTo>
                    <a:pt x="4487" y="2140"/>
                    <a:pt x="4700" y="2295"/>
                    <a:pt x="4944" y="2330"/>
                  </a:cubicBezTo>
                  <a:lnTo>
                    <a:pt x="6316" y="2529"/>
                  </a:lnTo>
                  <a:cubicBezTo>
                    <a:pt x="6441" y="2547"/>
                    <a:pt x="6491" y="2701"/>
                    <a:pt x="6401" y="2788"/>
                  </a:cubicBezTo>
                  <a:lnTo>
                    <a:pt x="5408" y="3756"/>
                  </a:lnTo>
                  <a:cubicBezTo>
                    <a:pt x="5230" y="3929"/>
                    <a:pt x="5151" y="4179"/>
                    <a:pt x="5192" y="4423"/>
                  </a:cubicBezTo>
                  <a:lnTo>
                    <a:pt x="5426" y="5789"/>
                  </a:lnTo>
                  <a:cubicBezTo>
                    <a:pt x="5443" y="5887"/>
                    <a:pt x="5364" y="5967"/>
                    <a:pt x="5276" y="5967"/>
                  </a:cubicBezTo>
                  <a:cubicBezTo>
                    <a:pt x="5252" y="5967"/>
                    <a:pt x="5229" y="5962"/>
                    <a:pt x="5206" y="5950"/>
                  </a:cubicBezTo>
                  <a:lnTo>
                    <a:pt x="3979" y="5305"/>
                  </a:lnTo>
                  <a:cubicBezTo>
                    <a:pt x="3861" y="5248"/>
                    <a:pt x="3745" y="5219"/>
                    <a:pt x="3628" y="5219"/>
                  </a:cubicBezTo>
                  <a:cubicBezTo>
                    <a:pt x="3511" y="5219"/>
                    <a:pt x="3395" y="5248"/>
                    <a:pt x="3279" y="5305"/>
                  </a:cubicBezTo>
                  <a:lnTo>
                    <a:pt x="2050" y="5950"/>
                  </a:lnTo>
                  <a:cubicBezTo>
                    <a:pt x="2027" y="5962"/>
                    <a:pt x="2003" y="5967"/>
                    <a:pt x="1980" y="5967"/>
                  </a:cubicBezTo>
                  <a:cubicBezTo>
                    <a:pt x="1892" y="5967"/>
                    <a:pt x="1812" y="5887"/>
                    <a:pt x="1829" y="5789"/>
                  </a:cubicBezTo>
                  <a:lnTo>
                    <a:pt x="2064" y="4423"/>
                  </a:lnTo>
                  <a:cubicBezTo>
                    <a:pt x="2107" y="4179"/>
                    <a:pt x="2025" y="3929"/>
                    <a:pt x="1848" y="3756"/>
                  </a:cubicBezTo>
                  <a:lnTo>
                    <a:pt x="855" y="2788"/>
                  </a:lnTo>
                  <a:cubicBezTo>
                    <a:pt x="794" y="2730"/>
                    <a:pt x="807" y="2659"/>
                    <a:pt x="817" y="2633"/>
                  </a:cubicBezTo>
                  <a:cubicBezTo>
                    <a:pt x="824" y="2606"/>
                    <a:pt x="855" y="2541"/>
                    <a:pt x="939" y="2529"/>
                  </a:cubicBezTo>
                  <a:lnTo>
                    <a:pt x="2312" y="2330"/>
                  </a:lnTo>
                  <a:cubicBezTo>
                    <a:pt x="2557" y="2295"/>
                    <a:pt x="2768" y="2140"/>
                    <a:pt x="2877" y="1918"/>
                  </a:cubicBezTo>
                  <a:lnTo>
                    <a:pt x="3491" y="674"/>
                  </a:lnTo>
                  <a:cubicBezTo>
                    <a:pt x="3519" y="618"/>
                    <a:pt x="3573" y="590"/>
                    <a:pt x="3628" y="590"/>
                  </a:cubicBezTo>
                  <a:close/>
                  <a:moveTo>
                    <a:pt x="3627" y="1"/>
                  </a:moveTo>
                  <a:cubicBezTo>
                    <a:pt x="3357" y="1"/>
                    <a:pt x="3088" y="136"/>
                    <a:pt x="2954" y="409"/>
                  </a:cubicBezTo>
                  <a:lnTo>
                    <a:pt x="2341" y="1653"/>
                  </a:lnTo>
                  <a:cubicBezTo>
                    <a:pt x="2318" y="1697"/>
                    <a:pt x="2275" y="1729"/>
                    <a:pt x="2226" y="1735"/>
                  </a:cubicBezTo>
                  <a:lnTo>
                    <a:pt x="853" y="1936"/>
                  </a:lnTo>
                  <a:cubicBezTo>
                    <a:pt x="256" y="2022"/>
                    <a:pt x="0" y="2793"/>
                    <a:pt x="437" y="3218"/>
                  </a:cubicBezTo>
                  <a:lnTo>
                    <a:pt x="435" y="3218"/>
                  </a:lnTo>
                  <a:lnTo>
                    <a:pt x="1429" y="4187"/>
                  </a:lnTo>
                  <a:cubicBezTo>
                    <a:pt x="1465" y="4222"/>
                    <a:pt x="1482" y="4272"/>
                    <a:pt x="1472" y="4321"/>
                  </a:cubicBezTo>
                  <a:lnTo>
                    <a:pt x="1238" y="5688"/>
                  </a:lnTo>
                  <a:cubicBezTo>
                    <a:pt x="1157" y="6163"/>
                    <a:pt x="1556" y="6565"/>
                    <a:pt x="1995" y="6565"/>
                  </a:cubicBezTo>
                  <a:cubicBezTo>
                    <a:pt x="2106" y="6565"/>
                    <a:pt x="2221" y="6539"/>
                    <a:pt x="2330" y="6482"/>
                  </a:cubicBezTo>
                  <a:lnTo>
                    <a:pt x="3557" y="5835"/>
                  </a:lnTo>
                  <a:cubicBezTo>
                    <a:pt x="3580" y="5824"/>
                    <a:pt x="3604" y="5818"/>
                    <a:pt x="3628" y="5818"/>
                  </a:cubicBezTo>
                  <a:cubicBezTo>
                    <a:pt x="3653" y="5818"/>
                    <a:pt x="3677" y="5824"/>
                    <a:pt x="3698" y="5835"/>
                  </a:cubicBezTo>
                  <a:lnTo>
                    <a:pt x="4927" y="6482"/>
                  </a:lnTo>
                  <a:cubicBezTo>
                    <a:pt x="5037" y="6539"/>
                    <a:pt x="5152" y="6566"/>
                    <a:pt x="5264" y="6566"/>
                  </a:cubicBezTo>
                  <a:cubicBezTo>
                    <a:pt x="5701" y="6566"/>
                    <a:pt x="6099" y="6166"/>
                    <a:pt x="6018" y="5688"/>
                  </a:cubicBezTo>
                  <a:lnTo>
                    <a:pt x="5783" y="4321"/>
                  </a:lnTo>
                  <a:cubicBezTo>
                    <a:pt x="5776" y="4272"/>
                    <a:pt x="5791" y="4222"/>
                    <a:pt x="5828" y="4187"/>
                  </a:cubicBezTo>
                  <a:lnTo>
                    <a:pt x="6820" y="3218"/>
                  </a:lnTo>
                  <a:cubicBezTo>
                    <a:pt x="7252" y="2797"/>
                    <a:pt x="7007" y="2023"/>
                    <a:pt x="6404" y="1936"/>
                  </a:cubicBezTo>
                  <a:lnTo>
                    <a:pt x="5031" y="1735"/>
                  </a:lnTo>
                  <a:cubicBezTo>
                    <a:pt x="4982" y="1729"/>
                    <a:pt x="4939" y="1697"/>
                    <a:pt x="4916" y="1653"/>
                  </a:cubicBezTo>
                  <a:lnTo>
                    <a:pt x="4303" y="409"/>
                  </a:lnTo>
                  <a:cubicBezTo>
                    <a:pt x="4169" y="138"/>
                    <a:pt x="3898" y="1"/>
                    <a:pt x="3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915;p73">
            <a:extLst>
              <a:ext uri="{FF2B5EF4-FFF2-40B4-BE49-F238E27FC236}">
                <a16:creationId xmlns:a16="http://schemas.microsoft.com/office/drawing/2014/main" id="{F50C85F0-3017-4502-9B0D-84E9EAF54E29}"/>
              </a:ext>
            </a:extLst>
          </p:cNvPr>
          <p:cNvGrpSpPr/>
          <p:nvPr/>
        </p:nvGrpSpPr>
        <p:grpSpPr>
          <a:xfrm>
            <a:off x="6236690" y="2723674"/>
            <a:ext cx="455805" cy="373595"/>
            <a:chOff x="1391605" y="2725220"/>
            <a:chExt cx="455805" cy="373595"/>
          </a:xfrm>
        </p:grpSpPr>
        <p:sp>
          <p:nvSpPr>
            <p:cNvPr id="24" name="Google Shape;1916;p73">
              <a:extLst>
                <a:ext uri="{FF2B5EF4-FFF2-40B4-BE49-F238E27FC236}">
                  <a16:creationId xmlns:a16="http://schemas.microsoft.com/office/drawing/2014/main" id="{0B2F7F28-3748-4AE7-BE27-44AC1FFF6FE7}"/>
                </a:ext>
              </a:extLst>
            </p:cNvPr>
            <p:cNvSpPr/>
            <p:nvPr/>
          </p:nvSpPr>
          <p:spPr>
            <a:xfrm>
              <a:off x="1391605" y="2725220"/>
              <a:ext cx="455805" cy="373595"/>
            </a:xfrm>
            <a:custGeom>
              <a:avLst/>
              <a:gdLst/>
              <a:ahLst/>
              <a:cxnLst/>
              <a:rect l="l" t="t" r="r" b="b"/>
              <a:pathLst>
                <a:path w="20481" h="16787" extrusionOk="0">
                  <a:moveTo>
                    <a:pt x="6580" y="13923"/>
                  </a:moveTo>
                  <a:lnTo>
                    <a:pt x="4317" y="16187"/>
                  </a:lnTo>
                  <a:lnTo>
                    <a:pt x="2902" y="16187"/>
                  </a:lnTo>
                  <a:lnTo>
                    <a:pt x="5166" y="13923"/>
                  </a:lnTo>
                  <a:close/>
                  <a:moveTo>
                    <a:pt x="15315" y="13923"/>
                  </a:moveTo>
                  <a:lnTo>
                    <a:pt x="17579" y="16187"/>
                  </a:lnTo>
                  <a:lnTo>
                    <a:pt x="16162" y="16187"/>
                  </a:lnTo>
                  <a:lnTo>
                    <a:pt x="13901" y="13923"/>
                  </a:lnTo>
                  <a:close/>
                  <a:moveTo>
                    <a:pt x="300" y="0"/>
                  </a:moveTo>
                  <a:cubicBezTo>
                    <a:pt x="135" y="0"/>
                    <a:pt x="0" y="135"/>
                    <a:pt x="0" y="301"/>
                  </a:cubicBezTo>
                  <a:lnTo>
                    <a:pt x="0" y="13623"/>
                  </a:lnTo>
                  <a:cubicBezTo>
                    <a:pt x="0" y="13788"/>
                    <a:pt x="135" y="13923"/>
                    <a:pt x="300" y="13923"/>
                  </a:cubicBezTo>
                  <a:lnTo>
                    <a:pt x="4317" y="13923"/>
                  </a:lnTo>
                  <a:lnTo>
                    <a:pt x="1966" y="16275"/>
                  </a:lnTo>
                  <a:cubicBezTo>
                    <a:pt x="1780" y="16460"/>
                    <a:pt x="1915" y="16786"/>
                    <a:pt x="2177" y="16786"/>
                  </a:cubicBezTo>
                  <a:lnTo>
                    <a:pt x="4441" y="16786"/>
                  </a:lnTo>
                  <a:cubicBezTo>
                    <a:pt x="4521" y="16786"/>
                    <a:pt x="4597" y="16756"/>
                    <a:pt x="4654" y="16699"/>
                  </a:cubicBezTo>
                  <a:lnTo>
                    <a:pt x="7429" y="13923"/>
                  </a:lnTo>
                  <a:lnTo>
                    <a:pt x="13052" y="13923"/>
                  </a:lnTo>
                  <a:lnTo>
                    <a:pt x="15827" y="16699"/>
                  </a:lnTo>
                  <a:cubicBezTo>
                    <a:pt x="15882" y="16754"/>
                    <a:pt x="15959" y="16786"/>
                    <a:pt x="16038" y="16786"/>
                  </a:cubicBezTo>
                  <a:lnTo>
                    <a:pt x="18304" y="16786"/>
                  </a:lnTo>
                  <a:cubicBezTo>
                    <a:pt x="18564" y="16786"/>
                    <a:pt x="18701" y="16460"/>
                    <a:pt x="18515" y="16275"/>
                  </a:cubicBezTo>
                  <a:lnTo>
                    <a:pt x="16164" y="13923"/>
                  </a:lnTo>
                  <a:lnTo>
                    <a:pt x="20181" y="13923"/>
                  </a:lnTo>
                  <a:cubicBezTo>
                    <a:pt x="20346" y="13923"/>
                    <a:pt x="20481" y="13788"/>
                    <a:pt x="20481" y="13623"/>
                  </a:cubicBezTo>
                  <a:lnTo>
                    <a:pt x="20481" y="301"/>
                  </a:lnTo>
                  <a:cubicBezTo>
                    <a:pt x="20481" y="135"/>
                    <a:pt x="20346" y="0"/>
                    <a:pt x="20181" y="0"/>
                  </a:cubicBezTo>
                  <a:lnTo>
                    <a:pt x="5826" y="0"/>
                  </a:lnTo>
                  <a:cubicBezTo>
                    <a:pt x="5439" y="0"/>
                    <a:pt x="5439" y="601"/>
                    <a:pt x="5826" y="601"/>
                  </a:cubicBezTo>
                  <a:lnTo>
                    <a:pt x="19880" y="601"/>
                  </a:lnTo>
                  <a:lnTo>
                    <a:pt x="19880" y="13323"/>
                  </a:lnTo>
                  <a:lnTo>
                    <a:pt x="601" y="13323"/>
                  </a:lnTo>
                  <a:lnTo>
                    <a:pt x="601" y="601"/>
                  </a:lnTo>
                  <a:lnTo>
                    <a:pt x="4231" y="601"/>
                  </a:lnTo>
                  <a:cubicBezTo>
                    <a:pt x="4619" y="601"/>
                    <a:pt x="4619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7;p73">
              <a:extLst>
                <a:ext uri="{FF2B5EF4-FFF2-40B4-BE49-F238E27FC236}">
                  <a16:creationId xmlns:a16="http://schemas.microsoft.com/office/drawing/2014/main" id="{78404C57-6C34-45E6-A80B-DB5F14349D3D}"/>
                </a:ext>
              </a:extLst>
            </p:cNvPr>
            <p:cNvSpPr/>
            <p:nvPr/>
          </p:nvSpPr>
          <p:spPr>
            <a:xfrm>
              <a:off x="1418288" y="2751949"/>
              <a:ext cx="402393" cy="256444"/>
            </a:xfrm>
            <a:custGeom>
              <a:avLst/>
              <a:gdLst/>
              <a:ahLst/>
              <a:cxnLst/>
              <a:rect l="l" t="t" r="r" b="b"/>
              <a:pathLst>
                <a:path w="18081" h="11523" extrusionOk="0">
                  <a:moveTo>
                    <a:pt x="9428" y="2824"/>
                  </a:moveTo>
                  <a:cubicBezTo>
                    <a:pt x="9468" y="2824"/>
                    <a:pt x="9499" y="2856"/>
                    <a:pt x="9499" y="2894"/>
                  </a:cubicBezTo>
                  <a:lnTo>
                    <a:pt x="9499" y="3803"/>
                  </a:lnTo>
                  <a:lnTo>
                    <a:pt x="8521" y="3803"/>
                  </a:lnTo>
                  <a:lnTo>
                    <a:pt x="8521" y="2894"/>
                  </a:lnTo>
                  <a:cubicBezTo>
                    <a:pt x="8521" y="2856"/>
                    <a:pt x="8554" y="2824"/>
                    <a:pt x="8592" y="2824"/>
                  </a:cubicBezTo>
                  <a:close/>
                  <a:moveTo>
                    <a:pt x="7922" y="3786"/>
                  </a:moveTo>
                  <a:lnTo>
                    <a:pt x="7922" y="3803"/>
                  </a:lnTo>
                  <a:cubicBezTo>
                    <a:pt x="7610" y="3820"/>
                    <a:pt x="7307" y="3976"/>
                    <a:pt x="7147" y="4253"/>
                  </a:cubicBezTo>
                  <a:lnTo>
                    <a:pt x="6456" y="4253"/>
                  </a:lnTo>
                  <a:lnTo>
                    <a:pt x="6456" y="3786"/>
                  </a:lnTo>
                  <a:close/>
                  <a:moveTo>
                    <a:pt x="11625" y="3786"/>
                  </a:moveTo>
                  <a:lnTo>
                    <a:pt x="11625" y="4253"/>
                  </a:lnTo>
                  <a:lnTo>
                    <a:pt x="10934" y="4253"/>
                  </a:lnTo>
                  <a:cubicBezTo>
                    <a:pt x="10779" y="3984"/>
                    <a:pt x="10466" y="3801"/>
                    <a:pt x="10154" y="3801"/>
                  </a:cubicBezTo>
                  <a:cubicBezTo>
                    <a:pt x="10136" y="3801"/>
                    <a:pt x="10117" y="3802"/>
                    <a:pt x="10099" y="3803"/>
                  </a:cubicBezTo>
                  <a:lnTo>
                    <a:pt x="10099" y="3786"/>
                  </a:lnTo>
                  <a:close/>
                  <a:moveTo>
                    <a:pt x="10185" y="4402"/>
                  </a:moveTo>
                  <a:cubicBezTo>
                    <a:pt x="10305" y="4417"/>
                    <a:pt x="10404" y="4498"/>
                    <a:pt x="10442" y="4613"/>
                  </a:cubicBezTo>
                  <a:lnTo>
                    <a:pt x="10588" y="5062"/>
                  </a:lnTo>
                  <a:lnTo>
                    <a:pt x="7493" y="5062"/>
                  </a:lnTo>
                  <a:lnTo>
                    <a:pt x="7640" y="4613"/>
                  </a:lnTo>
                  <a:cubicBezTo>
                    <a:pt x="7677" y="4498"/>
                    <a:pt x="7777" y="4417"/>
                    <a:pt x="7896" y="4402"/>
                  </a:cubicBezTo>
                  <a:close/>
                  <a:moveTo>
                    <a:pt x="5677" y="6574"/>
                  </a:moveTo>
                  <a:lnTo>
                    <a:pt x="5989" y="7527"/>
                  </a:lnTo>
                  <a:cubicBezTo>
                    <a:pt x="5979" y="7527"/>
                    <a:pt x="5969" y="7527"/>
                    <a:pt x="5959" y="7527"/>
                  </a:cubicBezTo>
                  <a:cubicBezTo>
                    <a:pt x="5749" y="7527"/>
                    <a:pt x="5540" y="7543"/>
                    <a:pt x="5339" y="7578"/>
                  </a:cubicBezTo>
                  <a:lnTo>
                    <a:pt x="5339" y="6681"/>
                  </a:lnTo>
                  <a:lnTo>
                    <a:pt x="5677" y="6574"/>
                  </a:lnTo>
                  <a:close/>
                  <a:moveTo>
                    <a:pt x="12348" y="6556"/>
                  </a:moveTo>
                  <a:lnTo>
                    <a:pt x="12742" y="6681"/>
                  </a:lnTo>
                  <a:lnTo>
                    <a:pt x="12742" y="7578"/>
                  </a:lnTo>
                  <a:cubicBezTo>
                    <a:pt x="12566" y="7547"/>
                    <a:pt x="12381" y="7533"/>
                    <a:pt x="12193" y="7533"/>
                  </a:cubicBezTo>
                  <a:cubicBezTo>
                    <a:pt x="12137" y="7533"/>
                    <a:pt x="12081" y="7534"/>
                    <a:pt x="12025" y="7536"/>
                  </a:cubicBezTo>
                  <a:lnTo>
                    <a:pt x="12348" y="6556"/>
                  </a:lnTo>
                  <a:close/>
                  <a:moveTo>
                    <a:pt x="6868" y="5663"/>
                  </a:moveTo>
                  <a:lnTo>
                    <a:pt x="7660" y="7893"/>
                  </a:lnTo>
                  <a:cubicBezTo>
                    <a:pt x="7354" y="7751"/>
                    <a:pt x="7003" y="7645"/>
                    <a:pt x="6639" y="7584"/>
                  </a:cubicBezTo>
                  <a:lnTo>
                    <a:pt x="6204" y="6253"/>
                  </a:lnTo>
                  <a:cubicBezTo>
                    <a:pt x="6112" y="5966"/>
                    <a:pt x="6328" y="5663"/>
                    <a:pt x="6629" y="5663"/>
                  </a:cubicBezTo>
                  <a:close/>
                  <a:moveTo>
                    <a:pt x="11391" y="5663"/>
                  </a:moveTo>
                  <a:cubicBezTo>
                    <a:pt x="11691" y="5663"/>
                    <a:pt x="11910" y="5965"/>
                    <a:pt x="11818" y="6251"/>
                  </a:cubicBezTo>
                  <a:lnTo>
                    <a:pt x="11366" y="7621"/>
                  </a:lnTo>
                  <a:cubicBezTo>
                    <a:pt x="11049" y="7686"/>
                    <a:pt x="10744" y="7788"/>
                    <a:pt x="10473" y="7918"/>
                  </a:cubicBezTo>
                  <a:lnTo>
                    <a:pt x="11219" y="5663"/>
                  </a:lnTo>
                  <a:close/>
                  <a:moveTo>
                    <a:pt x="17480" y="600"/>
                  </a:moveTo>
                  <a:lnTo>
                    <a:pt x="17480" y="7968"/>
                  </a:lnTo>
                  <a:lnTo>
                    <a:pt x="15363" y="7968"/>
                  </a:lnTo>
                  <a:lnTo>
                    <a:pt x="15363" y="5909"/>
                  </a:lnTo>
                  <a:cubicBezTo>
                    <a:pt x="15363" y="5442"/>
                    <a:pt x="14983" y="5062"/>
                    <a:pt x="14516" y="5062"/>
                  </a:cubicBezTo>
                  <a:lnTo>
                    <a:pt x="13589" y="5062"/>
                  </a:lnTo>
                  <a:cubicBezTo>
                    <a:pt x="13122" y="5062"/>
                    <a:pt x="12742" y="5442"/>
                    <a:pt x="12742" y="5909"/>
                  </a:cubicBezTo>
                  <a:lnTo>
                    <a:pt x="12742" y="6052"/>
                  </a:lnTo>
                  <a:lnTo>
                    <a:pt x="12428" y="5951"/>
                  </a:lnTo>
                  <a:cubicBezTo>
                    <a:pt x="12350" y="5450"/>
                    <a:pt x="11898" y="5062"/>
                    <a:pt x="11391" y="5062"/>
                  </a:cubicBezTo>
                  <a:lnTo>
                    <a:pt x="11219" y="5062"/>
                  </a:lnTo>
                  <a:lnTo>
                    <a:pt x="11150" y="4852"/>
                  </a:lnTo>
                  <a:lnTo>
                    <a:pt x="11925" y="4852"/>
                  </a:lnTo>
                  <a:cubicBezTo>
                    <a:pt x="12091" y="4852"/>
                    <a:pt x="12224" y="4719"/>
                    <a:pt x="12224" y="4552"/>
                  </a:cubicBezTo>
                  <a:lnTo>
                    <a:pt x="12224" y="3486"/>
                  </a:lnTo>
                  <a:cubicBezTo>
                    <a:pt x="12224" y="3319"/>
                    <a:pt x="12091" y="3186"/>
                    <a:pt x="11925" y="3186"/>
                  </a:cubicBezTo>
                  <a:lnTo>
                    <a:pt x="10098" y="3186"/>
                  </a:lnTo>
                  <a:lnTo>
                    <a:pt x="10098" y="2893"/>
                  </a:lnTo>
                  <a:cubicBezTo>
                    <a:pt x="10098" y="2524"/>
                    <a:pt x="9798" y="2223"/>
                    <a:pt x="9428" y="2223"/>
                  </a:cubicBezTo>
                  <a:lnTo>
                    <a:pt x="8592" y="2223"/>
                  </a:lnTo>
                  <a:cubicBezTo>
                    <a:pt x="8223" y="2223"/>
                    <a:pt x="7921" y="2524"/>
                    <a:pt x="7921" y="2893"/>
                  </a:cubicBezTo>
                  <a:lnTo>
                    <a:pt x="7921" y="3186"/>
                  </a:lnTo>
                  <a:lnTo>
                    <a:pt x="6156" y="3186"/>
                  </a:lnTo>
                  <a:cubicBezTo>
                    <a:pt x="5991" y="3186"/>
                    <a:pt x="5856" y="3319"/>
                    <a:pt x="5856" y="3486"/>
                  </a:cubicBezTo>
                  <a:lnTo>
                    <a:pt x="5856" y="4552"/>
                  </a:lnTo>
                  <a:cubicBezTo>
                    <a:pt x="5856" y="4719"/>
                    <a:pt x="5991" y="4852"/>
                    <a:pt x="6156" y="4852"/>
                  </a:cubicBezTo>
                  <a:lnTo>
                    <a:pt x="6930" y="4852"/>
                  </a:lnTo>
                  <a:lnTo>
                    <a:pt x="6862" y="5062"/>
                  </a:lnTo>
                  <a:lnTo>
                    <a:pt x="6629" y="5062"/>
                  </a:lnTo>
                  <a:cubicBezTo>
                    <a:pt x="6116" y="5062"/>
                    <a:pt x="5658" y="5459"/>
                    <a:pt x="5589" y="5971"/>
                  </a:cubicBezTo>
                  <a:lnTo>
                    <a:pt x="5339" y="6052"/>
                  </a:lnTo>
                  <a:lnTo>
                    <a:pt x="5339" y="5909"/>
                  </a:lnTo>
                  <a:cubicBezTo>
                    <a:pt x="5339" y="5442"/>
                    <a:pt x="4960" y="5062"/>
                    <a:pt x="4492" y="5062"/>
                  </a:cubicBezTo>
                  <a:lnTo>
                    <a:pt x="3567" y="5062"/>
                  </a:lnTo>
                  <a:cubicBezTo>
                    <a:pt x="3100" y="5062"/>
                    <a:pt x="2718" y="5442"/>
                    <a:pt x="2718" y="5909"/>
                  </a:cubicBezTo>
                  <a:lnTo>
                    <a:pt x="2718" y="7968"/>
                  </a:lnTo>
                  <a:lnTo>
                    <a:pt x="601" y="7968"/>
                  </a:lnTo>
                  <a:lnTo>
                    <a:pt x="601" y="600"/>
                  </a:lnTo>
                  <a:close/>
                  <a:moveTo>
                    <a:pt x="4492" y="5663"/>
                  </a:moveTo>
                  <a:cubicBezTo>
                    <a:pt x="4629" y="5663"/>
                    <a:pt x="4739" y="5773"/>
                    <a:pt x="4739" y="5911"/>
                  </a:cubicBezTo>
                  <a:lnTo>
                    <a:pt x="4739" y="7696"/>
                  </a:lnTo>
                  <a:cubicBezTo>
                    <a:pt x="4276" y="7788"/>
                    <a:pt x="3690" y="7902"/>
                    <a:pt x="3319" y="7974"/>
                  </a:cubicBezTo>
                  <a:lnTo>
                    <a:pt x="3319" y="5911"/>
                  </a:lnTo>
                  <a:cubicBezTo>
                    <a:pt x="3319" y="5775"/>
                    <a:pt x="3431" y="5663"/>
                    <a:pt x="3567" y="5663"/>
                  </a:cubicBezTo>
                  <a:close/>
                  <a:moveTo>
                    <a:pt x="14516" y="5663"/>
                  </a:moveTo>
                  <a:cubicBezTo>
                    <a:pt x="14652" y="5663"/>
                    <a:pt x="14763" y="5773"/>
                    <a:pt x="14763" y="5909"/>
                  </a:cubicBezTo>
                  <a:lnTo>
                    <a:pt x="14763" y="7974"/>
                  </a:lnTo>
                  <a:lnTo>
                    <a:pt x="13343" y="7696"/>
                  </a:lnTo>
                  <a:lnTo>
                    <a:pt x="13343" y="5909"/>
                  </a:lnTo>
                  <a:cubicBezTo>
                    <a:pt x="13343" y="5773"/>
                    <a:pt x="13453" y="5663"/>
                    <a:pt x="13591" y="5663"/>
                  </a:cubicBezTo>
                  <a:close/>
                  <a:moveTo>
                    <a:pt x="10586" y="5663"/>
                  </a:moveTo>
                  <a:lnTo>
                    <a:pt x="9528" y="8866"/>
                  </a:lnTo>
                  <a:cubicBezTo>
                    <a:pt x="9457" y="9079"/>
                    <a:pt x="9271" y="9187"/>
                    <a:pt x="9085" y="9187"/>
                  </a:cubicBezTo>
                  <a:cubicBezTo>
                    <a:pt x="8903" y="9187"/>
                    <a:pt x="8720" y="9084"/>
                    <a:pt x="8645" y="8875"/>
                  </a:cubicBezTo>
                  <a:lnTo>
                    <a:pt x="7506" y="5663"/>
                  </a:lnTo>
                  <a:close/>
                  <a:moveTo>
                    <a:pt x="5941" y="8130"/>
                  </a:moveTo>
                  <a:cubicBezTo>
                    <a:pt x="6723" y="8130"/>
                    <a:pt x="7628" y="8391"/>
                    <a:pt x="8007" y="8869"/>
                  </a:cubicBezTo>
                  <a:cubicBezTo>
                    <a:pt x="8066" y="8946"/>
                    <a:pt x="8088" y="9114"/>
                    <a:pt x="8131" y="9203"/>
                  </a:cubicBezTo>
                  <a:lnTo>
                    <a:pt x="3630" y="9203"/>
                  </a:lnTo>
                  <a:cubicBezTo>
                    <a:pt x="3458" y="9203"/>
                    <a:pt x="3319" y="9062"/>
                    <a:pt x="3319" y="8891"/>
                  </a:cubicBezTo>
                  <a:lnTo>
                    <a:pt x="3319" y="8587"/>
                  </a:lnTo>
                  <a:cubicBezTo>
                    <a:pt x="3817" y="8489"/>
                    <a:pt x="4941" y="8269"/>
                    <a:pt x="5381" y="8181"/>
                  </a:cubicBezTo>
                  <a:cubicBezTo>
                    <a:pt x="5553" y="8147"/>
                    <a:pt x="5743" y="8130"/>
                    <a:pt x="5941" y="8130"/>
                  </a:cubicBezTo>
                  <a:close/>
                  <a:moveTo>
                    <a:pt x="12207" y="8135"/>
                  </a:moveTo>
                  <a:cubicBezTo>
                    <a:pt x="12380" y="8135"/>
                    <a:pt x="12547" y="8150"/>
                    <a:pt x="12702" y="8181"/>
                  </a:cubicBezTo>
                  <a:lnTo>
                    <a:pt x="14763" y="8586"/>
                  </a:lnTo>
                  <a:lnTo>
                    <a:pt x="14763" y="8891"/>
                  </a:lnTo>
                  <a:cubicBezTo>
                    <a:pt x="14763" y="9062"/>
                    <a:pt x="14623" y="9203"/>
                    <a:pt x="14453" y="9203"/>
                  </a:cubicBezTo>
                  <a:lnTo>
                    <a:pt x="13295" y="9203"/>
                  </a:lnTo>
                  <a:cubicBezTo>
                    <a:pt x="12906" y="9203"/>
                    <a:pt x="12906" y="9802"/>
                    <a:pt x="13295" y="9802"/>
                  </a:cubicBezTo>
                  <a:lnTo>
                    <a:pt x="14453" y="9802"/>
                  </a:lnTo>
                  <a:cubicBezTo>
                    <a:pt x="14954" y="9802"/>
                    <a:pt x="15363" y="9393"/>
                    <a:pt x="15363" y="8891"/>
                  </a:cubicBezTo>
                  <a:lnTo>
                    <a:pt x="15363" y="8569"/>
                  </a:lnTo>
                  <a:lnTo>
                    <a:pt x="17480" y="8569"/>
                  </a:lnTo>
                  <a:lnTo>
                    <a:pt x="17480" y="10922"/>
                  </a:lnTo>
                  <a:lnTo>
                    <a:pt x="601" y="10922"/>
                  </a:lnTo>
                  <a:lnTo>
                    <a:pt x="601" y="8569"/>
                  </a:lnTo>
                  <a:lnTo>
                    <a:pt x="2720" y="8569"/>
                  </a:lnTo>
                  <a:lnTo>
                    <a:pt x="2720" y="8891"/>
                  </a:lnTo>
                  <a:cubicBezTo>
                    <a:pt x="2720" y="9393"/>
                    <a:pt x="3127" y="9802"/>
                    <a:pt x="3630" y="9802"/>
                  </a:cubicBezTo>
                  <a:lnTo>
                    <a:pt x="11590" y="9802"/>
                  </a:lnTo>
                  <a:cubicBezTo>
                    <a:pt x="11978" y="9802"/>
                    <a:pt x="11978" y="9203"/>
                    <a:pt x="11590" y="9203"/>
                  </a:cubicBezTo>
                  <a:lnTo>
                    <a:pt x="10040" y="9203"/>
                  </a:lnTo>
                  <a:cubicBezTo>
                    <a:pt x="10076" y="9125"/>
                    <a:pt x="10102" y="8944"/>
                    <a:pt x="10161" y="8874"/>
                  </a:cubicBezTo>
                  <a:cubicBezTo>
                    <a:pt x="10505" y="8444"/>
                    <a:pt x="11415" y="8135"/>
                    <a:pt x="12207" y="8135"/>
                  </a:cubicBezTo>
                  <a:close/>
                  <a:moveTo>
                    <a:pt x="301" y="1"/>
                  </a:moveTo>
                  <a:cubicBezTo>
                    <a:pt x="135" y="1"/>
                    <a:pt x="1" y="134"/>
                    <a:pt x="1" y="299"/>
                  </a:cubicBezTo>
                  <a:lnTo>
                    <a:pt x="1" y="11222"/>
                  </a:lnTo>
                  <a:cubicBezTo>
                    <a:pt x="1" y="11388"/>
                    <a:pt x="135" y="11523"/>
                    <a:pt x="301" y="11523"/>
                  </a:cubicBezTo>
                  <a:lnTo>
                    <a:pt x="17781" y="11523"/>
                  </a:lnTo>
                  <a:cubicBezTo>
                    <a:pt x="17946" y="11523"/>
                    <a:pt x="18081" y="11388"/>
                    <a:pt x="18081" y="11222"/>
                  </a:cubicBezTo>
                  <a:lnTo>
                    <a:pt x="18081" y="299"/>
                  </a:lnTo>
                  <a:cubicBezTo>
                    <a:pt x="18081" y="134"/>
                    <a:pt x="17948" y="1"/>
                    <a:pt x="17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8;p73">
              <a:extLst>
                <a:ext uri="{FF2B5EF4-FFF2-40B4-BE49-F238E27FC236}">
                  <a16:creationId xmlns:a16="http://schemas.microsoft.com/office/drawing/2014/main" id="{37164F70-C1AC-4D11-87D9-D15DE117702B}"/>
                </a:ext>
              </a:extLst>
            </p:cNvPr>
            <p:cNvSpPr/>
            <p:nvPr/>
          </p:nvSpPr>
          <p:spPr>
            <a:xfrm>
              <a:off x="1719510" y="2783017"/>
              <a:ext cx="68011" cy="13375"/>
            </a:xfrm>
            <a:custGeom>
              <a:avLst/>
              <a:gdLst/>
              <a:ahLst/>
              <a:cxnLst/>
              <a:rect l="l" t="t" r="r" b="b"/>
              <a:pathLst>
                <a:path w="3056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659" y="601"/>
                  </a:lnTo>
                  <a:cubicBezTo>
                    <a:pt x="3055" y="587"/>
                    <a:pt x="3055" y="14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9;p73">
              <a:extLst>
                <a:ext uri="{FF2B5EF4-FFF2-40B4-BE49-F238E27FC236}">
                  <a16:creationId xmlns:a16="http://schemas.microsoft.com/office/drawing/2014/main" id="{00297BBC-4536-43A3-9B15-0E095593F723}"/>
                </a:ext>
              </a:extLst>
            </p:cNvPr>
            <p:cNvSpPr/>
            <p:nvPr/>
          </p:nvSpPr>
          <p:spPr>
            <a:xfrm>
              <a:off x="1744680" y="2807653"/>
              <a:ext cx="42841" cy="13398"/>
            </a:xfrm>
            <a:custGeom>
              <a:avLst/>
              <a:gdLst/>
              <a:ahLst/>
              <a:cxnLst/>
              <a:rect l="l" t="t" r="r" b="b"/>
              <a:pathLst>
                <a:path w="1925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1528" y="601"/>
                  </a:lnTo>
                  <a:cubicBezTo>
                    <a:pt x="1924" y="588"/>
                    <a:pt x="1924" y="15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funcional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Diseñar una aplicación intuitiva y funcional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TrueSkill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Integrar un sistema de puntuaci</a:t>
            </a:r>
            <a:r>
              <a:rPr lang="es-ES" dirty="0"/>
              <a:t>ón equitativo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Garantizar el </a:t>
            </a:r>
            <a:r>
              <a:rPr lang="es-ES" dirty="0"/>
              <a:t>máximo</a:t>
            </a:r>
            <a:r>
              <a:rPr lang="en" dirty="0"/>
              <a:t> rendimiento junto a una interfaz intuitiva y fluida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914;p73">
            <a:extLst>
              <a:ext uri="{FF2B5EF4-FFF2-40B4-BE49-F238E27FC236}">
                <a16:creationId xmlns:a16="http://schemas.microsoft.com/office/drawing/2014/main" id="{2690A382-CE6D-4CE4-B2AE-B3D20D870076}"/>
              </a:ext>
            </a:extLst>
          </p:cNvPr>
          <p:cNvSpPr/>
          <p:nvPr/>
        </p:nvSpPr>
        <p:spPr>
          <a:xfrm>
            <a:off x="5046218" y="1590471"/>
            <a:ext cx="457118" cy="455805"/>
          </a:xfrm>
          <a:custGeom>
            <a:avLst/>
            <a:gdLst/>
            <a:ahLst/>
            <a:cxnLst/>
            <a:rect l="l" t="t" r="r" b="b"/>
            <a:pathLst>
              <a:path w="20540" h="20481" extrusionOk="0">
                <a:moveTo>
                  <a:pt x="3202" y="726"/>
                </a:moveTo>
                <a:lnTo>
                  <a:pt x="4346" y="1870"/>
                </a:lnTo>
                <a:lnTo>
                  <a:pt x="2963" y="3255"/>
                </a:lnTo>
                <a:cubicBezTo>
                  <a:pt x="2751" y="3466"/>
                  <a:pt x="2956" y="3767"/>
                  <a:pt x="3186" y="3767"/>
                </a:cubicBezTo>
                <a:cubicBezTo>
                  <a:pt x="3254" y="3767"/>
                  <a:pt x="3325" y="3740"/>
                  <a:pt x="3387" y="3678"/>
                </a:cubicBezTo>
                <a:lnTo>
                  <a:pt x="4567" y="2500"/>
                </a:lnTo>
                <a:lnTo>
                  <a:pt x="4739" y="3584"/>
                </a:lnTo>
                <a:lnTo>
                  <a:pt x="3613" y="4710"/>
                </a:lnTo>
                <a:lnTo>
                  <a:pt x="2203" y="4487"/>
                </a:lnTo>
                <a:cubicBezTo>
                  <a:pt x="2097" y="4470"/>
                  <a:pt x="2002" y="4422"/>
                  <a:pt x="1927" y="4347"/>
                </a:cubicBezTo>
                <a:lnTo>
                  <a:pt x="754" y="3174"/>
                </a:lnTo>
                <a:lnTo>
                  <a:pt x="3202" y="726"/>
                </a:lnTo>
                <a:close/>
                <a:moveTo>
                  <a:pt x="3613" y="15773"/>
                </a:moveTo>
                <a:lnTo>
                  <a:pt x="4739" y="16899"/>
                </a:lnTo>
                <a:lnTo>
                  <a:pt x="4515" y="18310"/>
                </a:lnTo>
                <a:cubicBezTo>
                  <a:pt x="4498" y="18414"/>
                  <a:pt x="4451" y="18509"/>
                  <a:pt x="4376" y="18584"/>
                </a:cubicBezTo>
                <a:lnTo>
                  <a:pt x="3202" y="19757"/>
                </a:lnTo>
                <a:lnTo>
                  <a:pt x="754" y="17309"/>
                </a:lnTo>
                <a:lnTo>
                  <a:pt x="1898" y="16165"/>
                </a:lnTo>
                <a:lnTo>
                  <a:pt x="3283" y="17548"/>
                </a:lnTo>
                <a:cubicBezTo>
                  <a:pt x="3346" y="17611"/>
                  <a:pt x="3416" y="17637"/>
                  <a:pt x="3484" y="17637"/>
                </a:cubicBezTo>
                <a:cubicBezTo>
                  <a:pt x="3714" y="17637"/>
                  <a:pt x="3918" y="17336"/>
                  <a:pt x="3708" y="17124"/>
                </a:cubicBezTo>
                <a:lnTo>
                  <a:pt x="2528" y="15946"/>
                </a:lnTo>
                <a:lnTo>
                  <a:pt x="3613" y="15773"/>
                </a:lnTo>
                <a:close/>
                <a:moveTo>
                  <a:pt x="16927" y="15773"/>
                </a:moveTo>
                <a:lnTo>
                  <a:pt x="18338" y="15996"/>
                </a:lnTo>
                <a:cubicBezTo>
                  <a:pt x="18442" y="16013"/>
                  <a:pt x="18537" y="16061"/>
                  <a:pt x="18612" y="16137"/>
                </a:cubicBezTo>
                <a:lnTo>
                  <a:pt x="19786" y="17309"/>
                </a:lnTo>
                <a:lnTo>
                  <a:pt x="17338" y="19757"/>
                </a:lnTo>
                <a:lnTo>
                  <a:pt x="16193" y="18613"/>
                </a:lnTo>
                <a:lnTo>
                  <a:pt x="17577" y="17230"/>
                </a:lnTo>
                <a:cubicBezTo>
                  <a:pt x="17788" y="17018"/>
                  <a:pt x="17584" y="16716"/>
                  <a:pt x="17354" y="16716"/>
                </a:cubicBezTo>
                <a:cubicBezTo>
                  <a:pt x="17285" y="16716"/>
                  <a:pt x="17215" y="16743"/>
                  <a:pt x="17152" y="16805"/>
                </a:cubicBezTo>
                <a:lnTo>
                  <a:pt x="15974" y="17985"/>
                </a:lnTo>
                <a:lnTo>
                  <a:pt x="15801" y="16899"/>
                </a:lnTo>
                <a:lnTo>
                  <a:pt x="16927" y="15773"/>
                </a:lnTo>
                <a:close/>
                <a:moveTo>
                  <a:pt x="3202" y="1"/>
                </a:moveTo>
                <a:cubicBezTo>
                  <a:pt x="3131" y="1"/>
                  <a:pt x="3060" y="30"/>
                  <a:pt x="2989" y="88"/>
                </a:cubicBezTo>
                <a:lnTo>
                  <a:pt x="118" y="2961"/>
                </a:lnTo>
                <a:cubicBezTo>
                  <a:pt x="0" y="3077"/>
                  <a:pt x="0" y="3267"/>
                  <a:pt x="118" y="3385"/>
                </a:cubicBezTo>
                <a:lnTo>
                  <a:pt x="1503" y="4770"/>
                </a:lnTo>
                <a:cubicBezTo>
                  <a:pt x="1669" y="4935"/>
                  <a:pt x="1877" y="5041"/>
                  <a:pt x="2108" y="5078"/>
                </a:cubicBezTo>
                <a:lnTo>
                  <a:pt x="3576" y="5311"/>
                </a:lnTo>
                <a:cubicBezTo>
                  <a:pt x="5256" y="6938"/>
                  <a:pt x="6821" y="8606"/>
                  <a:pt x="8500" y="10244"/>
                </a:cubicBezTo>
                <a:lnTo>
                  <a:pt x="6287" y="12456"/>
                </a:lnTo>
                <a:cubicBezTo>
                  <a:pt x="6076" y="12668"/>
                  <a:pt x="6280" y="12969"/>
                  <a:pt x="6511" y="12969"/>
                </a:cubicBezTo>
                <a:cubicBezTo>
                  <a:pt x="6579" y="12969"/>
                  <a:pt x="6649" y="12943"/>
                  <a:pt x="6712" y="12880"/>
                </a:cubicBezTo>
                <a:lnTo>
                  <a:pt x="9137" y="10455"/>
                </a:lnTo>
                <a:cubicBezTo>
                  <a:pt x="9255" y="10334"/>
                  <a:pt x="9259" y="10146"/>
                  <a:pt x="9135" y="10025"/>
                </a:cubicBezTo>
                <a:cubicBezTo>
                  <a:pt x="8262" y="9179"/>
                  <a:pt x="7398" y="8301"/>
                  <a:pt x="6563" y="7451"/>
                </a:cubicBezTo>
                <a:cubicBezTo>
                  <a:pt x="5774" y="6650"/>
                  <a:pt x="4962" y="5822"/>
                  <a:pt x="4144" y="5026"/>
                </a:cubicBezTo>
                <a:lnTo>
                  <a:pt x="5059" y="4111"/>
                </a:lnTo>
                <a:lnTo>
                  <a:pt x="10058" y="9110"/>
                </a:lnTo>
                <a:cubicBezTo>
                  <a:pt x="10128" y="9169"/>
                  <a:pt x="10199" y="9199"/>
                  <a:pt x="10269" y="9199"/>
                </a:cubicBezTo>
                <a:cubicBezTo>
                  <a:pt x="10340" y="9199"/>
                  <a:pt x="10411" y="9169"/>
                  <a:pt x="10482" y="9110"/>
                </a:cubicBezTo>
                <a:lnTo>
                  <a:pt x="15481" y="4111"/>
                </a:lnTo>
                <a:lnTo>
                  <a:pt x="16398" y="5030"/>
                </a:lnTo>
                <a:lnTo>
                  <a:pt x="11400" y="10029"/>
                </a:lnTo>
                <a:cubicBezTo>
                  <a:pt x="11283" y="10146"/>
                  <a:pt x="11283" y="10336"/>
                  <a:pt x="11400" y="10452"/>
                </a:cubicBezTo>
                <a:lnTo>
                  <a:pt x="16398" y="15451"/>
                </a:lnTo>
                <a:lnTo>
                  <a:pt x="15481" y="16370"/>
                </a:lnTo>
                <a:lnTo>
                  <a:pt x="10482" y="11371"/>
                </a:lnTo>
                <a:cubicBezTo>
                  <a:pt x="10423" y="11312"/>
                  <a:pt x="10346" y="11283"/>
                  <a:pt x="10269" y="11283"/>
                </a:cubicBezTo>
                <a:cubicBezTo>
                  <a:pt x="10192" y="11283"/>
                  <a:pt x="10116" y="11312"/>
                  <a:pt x="10058" y="11371"/>
                </a:cubicBezTo>
                <a:lnTo>
                  <a:pt x="5059" y="16370"/>
                </a:lnTo>
                <a:lnTo>
                  <a:pt x="4140" y="15451"/>
                </a:lnTo>
                <a:lnTo>
                  <a:pt x="5374" y="14218"/>
                </a:lnTo>
                <a:cubicBezTo>
                  <a:pt x="5585" y="14006"/>
                  <a:pt x="5381" y="13705"/>
                  <a:pt x="5151" y="13705"/>
                </a:cubicBezTo>
                <a:cubicBezTo>
                  <a:pt x="5083" y="13705"/>
                  <a:pt x="5012" y="13731"/>
                  <a:pt x="4950" y="13793"/>
                </a:cubicBezTo>
                <a:lnTo>
                  <a:pt x="3573" y="15171"/>
                </a:lnTo>
                <a:lnTo>
                  <a:pt x="2108" y="15403"/>
                </a:lnTo>
                <a:cubicBezTo>
                  <a:pt x="1877" y="15440"/>
                  <a:pt x="1667" y="15546"/>
                  <a:pt x="1503" y="15711"/>
                </a:cubicBezTo>
                <a:lnTo>
                  <a:pt x="117" y="17096"/>
                </a:lnTo>
                <a:cubicBezTo>
                  <a:pt x="0" y="17214"/>
                  <a:pt x="0" y="17404"/>
                  <a:pt x="117" y="17521"/>
                </a:cubicBezTo>
                <a:lnTo>
                  <a:pt x="2989" y="20393"/>
                </a:lnTo>
                <a:cubicBezTo>
                  <a:pt x="3060" y="20451"/>
                  <a:pt x="3130" y="20480"/>
                  <a:pt x="3201" y="20480"/>
                </a:cubicBezTo>
                <a:cubicBezTo>
                  <a:pt x="3272" y="20480"/>
                  <a:pt x="3343" y="20451"/>
                  <a:pt x="3413" y="20393"/>
                </a:cubicBezTo>
                <a:lnTo>
                  <a:pt x="4798" y="19008"/>
                </a:lnTo>
                <a:cubicBezTo>
                  <a:pt x="4964" y="18843"/>
                  <a:pt x="5071" y="18633"/>
                  <a:pt x="5108" y="18403"/>
                </a:cubicBezTo>
                <a:lnTo>
                  <a:pt x="5339" y="16937"/>
                </a:lnTo>
                <a:lnTo>
                  <a:pt x="10269" y="12007"/>
                </a:lnTo>
                <a:lnTo>
                  <a:pt x="15199" y="16937"/>
                </a:lnTo>
                <a:lnTo>
                  <a:pt x="15432" y="18401"/>
                </a:lnTo>
                <a:cubicBezTo>
                  <a:pt x="15469" y="18633"/>
                  <a:pt x="15574" y="18843"/>
                  <a:pt x="15741" y="19008"/>
                </a:cubicBezTo>
                <a:lnTo>
                  <a:pt x="17126" y="20393"/>
                </a:lnTo>
                <a:cubicBezTo>
                  <a:pt x="17197" y="20451"/>
                  <a:pt x="17267" y="20480"/>
                  <a:pt x="17338" y="20480"/>
                </a:cubicBezTo>
                <a:cubicBezTo>
                  <a:pt x="17408" y="20480"/>
                  <a:pt x="17479" y="20451"/>
                  <a:pt x="17551" y="20393"/>
                </a:cubicBezTo>
                <a:lnTo>
                  <a:pt x="20421" y="17521"/>
                </a:lnTo>
                <a:cubicBezTo>
                  <a:pt x="20539" y="17404"/>
                  <a:pt x="20539" y="17215"/>
                  <a:pt x="20422" y="17097"/>
                </a:cubicBezTo>
                <a:lnTo>
                  <a:pt x="20422" y="17097"/>
                </a:lnTo>
                <a:lnTo>
                  <a:pt x="20423" y="17098"/>
                </a:lnTo>
                <a:lnTo>
                  <a:pt x="20421" y="17096"/>
                </a:lnTo>
                <a:lnTo>
                  <a:pt x="20421" y="17096"/>
                </a:lnTo>
                <a:cubicBezTo>
                  <a:pt x="20422" y="17096"/>
                  <a:pt x="20422" y="17097"/>
                  <a:pt x="20422" y="17097"/>
                </a:cubicBezTo>
                <a:lnTo>
                  <a:pt x="20422" y="17097"/>
                </a:lnTo>
                <a:lnTo>
                  <a:pt x="19037" y="15713"/>
                </a:lnTo>
                <a:cubicBezTo>
                  <a:pt x="18871" y="15547"/>
                  <a:pt x="18663" y="15440"/>
                  <a:pt x="18431" y="15403"/>
                </a:cubicBezTo>
                <a:lnTo>
                  <a:pt x="16967" y="15171"/>
                </a:lnTo>
                <a:lnTo>
                  <a:pt x="12037" y="10241"/>
                </a:lnTo>
                <a:lnTo>
                  <a:pt x="16967" y="5311"/>
                </a:lnTo>
                <a:lnTo>
                  <a:pt x="18431" y="5079"/>
                </a:lnTo>
                <a:cubicBezTo>
                  <a:pt x="18663" y="5043"/>
                  <a:pt x="18871" y="4935"/>
                  <a:pt x="19037" y="4770"/>
                </a:cubicBezTo>
                <a:lnTo>
                  <a:pt x="20423" y="3385"/>
                </a:lnTo>
                <a:cubicBezTo>
                  <a:pt x="20539" y="3244"/>
                  <a:pt x="20539" y="3102"/>
                  <a:pt x="20423" y="2961"/>
                </a:cubicBezTo>
                <a:lnTo>
                  <a:pt x="20009" y="2549"/>
                </a:lnTo>
                <a:cubicBezTo>
                  <a:pt x="19947" y="2486"/>
                  <a:pt x="19876" y="2460"/>
                  <a:pt x="19808" y="2460"/>
                </a:cubicBezTo>
                <a:cubicBezTo>
                  <a:pt x="19578" y="2460"/>
                  <a:pt x="19373" y="2760"/>
                  <a:pt x="19585" y="2971"/>
                </a:cubicBezTo>
                <a:lnTo>
                  <a:pt x="19786" y="3172"/>
                </a:lnTo>
                <a:lnTo>
                  <a:pt x="18641" y="4318"/>
                </a:lnTo>
                <a:lnTo>
                  <a:pt x="17258" y="2935"/>
                </a:lnTo>
                <a:cubicBezTo>
                  <a:pt x="17195" y="2872"/>
                  <a:pt x="17125" y="2846"/>
                  <a:pt x="17057" y="2846"/>
                </a:cubicBezTo>
                <a:cubicBezTo>
                  <a:pt x="16826" y="2846"/>
                  <a:pt x="16622" y="3146"/>
                  <a:pt x="16834" y="3358"/>
                </a:cubicBezTo>
                <a:lnTo>
                  <a:pt x="18013" y="4537"/>
                </a:lnTo>
                <a:lnTo>
                  <a:pt x="16927" y="4710"/>
                </a:lnTo>
                <a:lnTo>
                  <a:pt x="15801" y="3583"/>
                </a:lnTo>
                <a:lnTo>
                  <a:pt x="16025" y="2173"/>
                </a:lnTo>
                <a:cubicBezTo>
                  <a:pt x="16042" y="2069"/>
                  <a:pt x="16091" y="1974"/>
                  <a:pt x="16166" y="1898"/>
                </a:cubicBezTo>
                <a:lnTo>
                  <a:pt x="17338" y="726"/>
                </a:lnTo>
                <a:lnTo>
                  <a:pt x="18459" y="1845"/>
                </a:lnTo>
                <a:cubicBezTo>
                  <a:pt x="18521" y="1908"/>
                  <a:pt x="18592" y="1934"/>
                  <a:pt x="18660" y="1934"/>
                </a:cubicBezTo>
                <a:cubicBezTo>
                  <a:pt x="18890" y="1934"/>
                  <a:pt x="19095" y="1633"/>
                  <a:pt x="18883" y="1421"/>
                </a:cubicBezTo>
                <a:lnTo>
                  <a:pt x="17551" y="88"/>
                </a:lnTo>
                <a:cubicBezTo>
                  <a:pt x="17492" y="30"/>
                  <a:pt x="17415" y="1"/>
                  <a:pt x="17338" y="1"/>
                </a:cubicBezTo>
                <a:cubicBezTo>
                  <a:pt x="17261" y="1"/>
                  <a:pt x="17184" y="30"/>
                  <a:pt x="17126" y="88"/>
                </a:cubicBezTo>
                <a:lnTo>
                  <a:pt x="15741" y="1475"/>
                </a:lnTo>
                <a:cubicBezTo>
                  <a:pt x="15576" y="1639"/>
                  <a:pt x="15469" y="1849"/>
                  <a:pt x="15432" y="2080"/>
                </a:cubicBezTo>
                <a:lnTo>
                  <a:pt x="15199" y="3544"/>
                </a:lnTo>
                <a:lnTo>
                  <a:pt x="10271" y="8474"/>
                </a:lnTo>
                <a:lnTo>
                  <a:pt x="5341" y="3544"/>
                </a:lnTo>
                <a:lnTo>
                  <a:pt x="5108" y="2080"/>
                </a:lnTo>
                <a:cubicBezTo>
                  <a:pt x="5071" y="1849"/>
                  <a:pt x="4964" y="1639"/>
                  <a:pt x="4798" y="1473"/>
                </a:cubicBezTo>
                <a:lnTo>
                  <a:pt x="3413" y="88"/>
                </a:lnTo>
                <a:cubicBezTo>
                  <a:pt x="3343" y="30"/>
                  <a:pt x="3272" y="1"/>
                  <a:pt x="32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2077;p73">
            <a:extLst>
              <a:ext uri="{FF2B5EF4-FFF2-40B4-BE49-F238E27FC236}">
                <a16:creationId xmlns:a16="http://schemas.microsoft.com/office/drawing/2014/main" id="{C150EE68-177E-4B96-94D1-0768AABD4C2C}"/>
              </a:ext>
            </a:extLst>
          </p:cNvPr>
          <p:cNvGrpSpPr/>
          <p:nvPr/>
        </p:nvGrpSpPr>
        <p:grpSpPr>
          <a:xfrm>
            <a:off x="5066090" y="3223715"/>
            <a:ext cx="534387" cy="455782"/>
            <a:chOff x="2044967" y="1957467"/>
            <a:chExt cx="534387" cy="455782"/>
          </a:xfrm>
        </p:grpSpPr>
        <p:sp>
          <p:nvSpPr>
            <p:cNvPr id="37" name="Google Shape;2078;p73">
              <a:extLst>
                <a:ext uri="{FF2B5EF4-FFF2-40B4-BE49-F238E27FC236}">
                  <a16:creationId xmlns:a16="http://schemas.microsoft.com/office/drawing/2014/main" id="{25E46191-2A2C-4B25-9E15-7F26E00991A1}"/>
                </a:ext>
              </a:extLst>
            </p:cNvPr>
            <p:cNvSpPr/>
            <p:nvPr/>
          </p:nvSpPr>
          <p:spPr>
            <a:xfrm>
              <a:off x="2044967" y="1957467"/>
              <a:ext cx="534387" cy="455782"/>
            </a:xfrm>
            <a:custGeom>
              <a:avLst/>
              <a:gdLst/>
              <a:ahLst/>
              <a:cxnLst/>
              <a:rect l="l" t="t" r="r" b="b"/>
              <a:pathLst>
                <a:path w="24012" h="20480" extrusionOk="0">
                  <a:moveTo>
                    <a:pt x="10285" y="600"/>
                  </a:moveTo>
                  <a:lnTo>
                    <a:pt x="9614" y="1271"/>
                  </a:lnTo>
                  <a:cubicBezTo>
                    <a:pt x="9402" y="1483"/>
                    <a:pt x="9607" y="1785"/>
                    <a:pt x="9838" y="1785"/>
                  </a:cubicBezTo>
                  <a:cubicBezTo>
                    <a:pt x="9906" y="1785"/>
                    <a:pt x="9976" y="1758"/>
                    <a:pt x="10038" y="1696"/>
                  </a:cubicBezTo>
                  <a:lnTo>
                    <a:pt x="11105" y="630"/>
                  </a:lnTo>
                  <a:cubicBezTo>
                    <a:pt x="11962" y="695"/>
                    <a:pt x="12797" y="873"/>
                    <a:pt x="13592" y="1157"/>
                  </a:cubicBezTo>
                  <a:lnTo>
                    <a:pt x="12725" y="1561"/>
                  </a:lnTo>
                  <a:cubicBezTo>
                    <a:pt x="12424" y="1702"/>
                    <a:pt x="12583" y="2134"/>
                    <a:pt x="12856" y="2134"/>
                  </a:cubicBezTo>
                  <a:cubicBezTo>
                    <a:pt x="12895" y="2134"/>
                    <a:pt x="12937" y="2125"/>
                    <a:pt x="12980" y="2105"/>
                  </a:cubicBezTo>
                  <a:lnTo>
                    <a:pt x="14352" y="1465"/>
                  </a:lnTo>
                  <a:cubicBezTo>
                    <a:pt x="15118" y="1814"/>
                    <a:pt x="15838" y="2266"/>
                    <a:pt x="16497" y="2813"/>
                  </a:cubicBezTo>
                  <a:lnTo>
                    <a:pt x="15552" y="2895"/>
                  </a:lnTo>
                  <a:cubicBezTo>
                    <a:pt x="15181" y="2928"/>
                    <a:pt x="15232" y="3496"/>
                    <a:pt x="15577" y="3496"/>
                  </a:cubicBezTo>
                  <a:cubicBezTo>
                    <a:pt x="15586" y="3496"/>
                    <a:pt x="15595" y="3495"/>
                    <a:pt x="15604" y="3494"/>
                  </a:cubicBezTo>
                  <a:lnTo>
                    <a:pt x="17105" y="3363"/>
                  </a:lnTo>
                  <a:cubicBezTo>
                    <a:pt x="17712" y="3959"/>
                    <a:pt x="18240" y="4631"/>
                    <a:pt x="18671" y="5365"/>
                  </a:cubicBezTo>
                  <a:lnTo>
                    <a:pt x="17750" y="5117"/>
                  </a:lnTo>
                  <a:cubicBezTo>
                    <a:pt x="17721" y="5109"/>
                    <a:pt x="17693" y="5105"/>
                    <a:pt x="17666" y="5105"/>
                  </a:cubicBezTo>
                  <a:cubicBezTo>
                    <a:pt x="17354" y="5105"/>
                    <a:pt x="17250" y="5604"/>
                    <a:pt x="17594" y="5697"/>
                  </a:cubicBezTo>
                  <a:lnTo>
                    <a:pt x="19057" y="6088"/>
                  </a:lnTo>
                  <a:cubicBezTo>
                    <a:pt x="19422" y="6852"/>
                    <a:pt x="19684" y="7663"/>
                    <a:pt x="19835" y="8502"/>
                  </a:cubicBezTo>
                  <a:lnTo>
                    <a:pt x="19055" y="7955"/>
                  </a:lnTo>
                  <a:cubicBezTo>
                    <a:pt x="18999" y="7916"/>
                    <a:pt x="18942" y="7899"/>
                    <a:pt x="18888" y="7899"/>
                  </a:cubicBezTo>
                  <a:cubicBezTo>
                    <a:pt x="18637" y="7899"/>
                    <a:pt x="18450" y="8264"/>
                    <a:pt x="18711" y="8447"/>
                  </a:cubicBezTo>
                  <a:lnTo>
                    <a:pt x="19947" y="9313"/>
                  </a:lnTo>
                  <a:cubicBezTo>
                    <a:pt x="20027" y="10157"/>
                    <a:pt x="19998" y="11015"/>
                    <a:pt x="19858" y="11851"/>
                  </a:cubicBezTo>
                  <a:lnTo>
                    <a:pt x="19311" y="11070"/>
                  </a:lnTo>
                  <a:cubicBezTo>
                    <a:pt x="19249" y="10981"/>
                    <a:pt x="19165" y="10944"/>
                    <a:pt x="19082" y="10944"/>
                  </a:cubicBezTo>
                  <a:cubicBezTo>
                    <a:pt x="18869" y="10944"/>
                    <a:pt x="18660" y="11187"/>
                    <a:pt x="18820" y="11415"/>
                  </a:cubicBezTo>
                  <a:lnTo>
                    <a:pt x="19688" y="12654"/>
                  </a:lnTo>
                  <a:cubicBezTo>
                    <a:pt x="19477" y="13478"/>
                    <a:pt x="19157" y="14269"/>
                    <a:pt x="18734" y="15007"/>
                  </a:cubicBezTo>
                  <a:lnTo>
                    <a:pt x="18487" y="14085"/>
                  </a:lnTo>
                  <a:cubicBezTo>
                    <a:pt x="18447" y="13935"/>
                    <a:pt x="18330" y="13870"/>
                    <a:pt x="18211" y="13870"/>
                  </a:cubicBezTo>
                  <a:cubicBezTo>
                    <a:pt x="18032" y="13870"/>
                    <a:pt x="17847" y="14016"/>
                    <a:pt x="17908" y="14240"/>
                  </a:cubicBezTo>
                  <a:lnTo>
                    <a:pt x="18299" y="15700"/>
                  </a:lnTo>
                  <a:cubicBezTo>
                    <a:pt x="17968" y="16181"/>
                    <a:pt x="17589" y="16634"/>
                    <a:pt x="17168" y="17055"/>
                  </a:cubicBezTo>
                  <a:cubicBezTo>
                    <a:pt x="16984" y="17239"/>
                    <a:pt x="16794" y="17414"/>
                    <a:pt x="16598" y="17581"/>
                  </a:cubicBezTo>
                  <a:lnTo>
                    <a:pt x="16681" y="16636"/>
                  </a:lnTo>
                  <a:cubicBezTo>
                    <a:pt x="16699" y="16430"/>
                    <a:pt x="16537" y="16319"/>
                    <a:pt x="16377" y="16319"/>
                  </a:cubicBezTo>
                  <a:cubicBezTo>
                    <a:pt x="16238" y="16319"/>
                    <a:pt x="16099" y="16404"/>
                    <a:pt x="16083" y="16584"/>
                  </a:cubicBezTo>
                  <a:lnTo>
                    <a:pt x="15952" y="18088"/>
                  </a:lnTo>
                  <a:cubicBezTo>
                    <a:pt x="15256" y="18586"/>
                    <a:pt x="14502" y="18986"/>
                    <a:pt x="13709" y="19281"/>
                  </a:cubicBezTo>
                  <a:lnTo>
                    <a:pt x="14112" y="18414"/>
                  </a:lnTo>
                  <a:cubicBezTo>
                    <a:pt x="14182" y="18264"/>
                    <a:pt x="14118" y="18086"/>
                    <a:pt x="13968" y="18016"/>
                  </a:cubicBezTo>
                  <a:cubicBezTo>
                    <a:pt x="13926" y="17997"/>
                    <a:pt x="13883" y="17987"/>
                    <a:pt x="13840" y="17987"/>
                  </a:cubicBezTo>
                  <a:cubicBezTo>
                    <a:pt x="13727" y="17987"/>
                    <a:pt x="13619" y="18051"/>
                    <a:pt x="13568" y="18160"/>
                  </a:cubicBezTo>
                  <a:lnTo>
                    <a:pt x="12929" y="19533"/>
                  </a:lnTo>
                  <a:cubicBezTo>
                    <a:pt x="12122" y="19755"/>
                    <a:pt x="11279" y="19873"/>
                    <a:pt x="10418" y="19879"/>
                  </a:cubicBezTo>
                  <a:lnTo>
                    <a:pt x="11089" y="19208"/>
                  </a:lnTo>
                  <a:cubicBezTo>
                    <a:pt x="11301" y="18996"/>
                    <a:pt x="11096" y="18695"/>
                    <a:pt x="10866" y="18695"/>
                  </a:cubicBezTo>
                  <a:cubicBezTo>
                    <a:pt x="10798" y="18695"/>
                    <a:pt x="10727" y="18721"/>
                    <a:pt x="10665" y="18783"/>
                  </a:cubicBezTo>
                  <a:lnTo>
                    <a:pt x="9599" y="19850"/>
                  </a:lnTo>
                  <a:cubicBezTo>
                    <a:pt x="8742" y="19784"/>
                    <a:pt x="7907" y="19606"/>
                    <a:pt x="7112" y="19323"/>
                  </a:cubicBezTo>
                  <a:lnTo>
                    <a:pt x="7978" y="18918"/>
                  </a:lnTo>
                  <a:cubicBezTo>
                    <a:pt x="8283" y="18775"/>
                    <a:pt x="8131" y="18344"/>
                    <a:pt x="7854" y="18344"/>
                  </a:cubicBezTo>
                  <a:cubicBezTo>
                    <a:pt x="7814" y="18344"/>
                    <a:pt x="7770" y="18353"/>
                    <a:pt x="7725" y="18374"/>
                  </a:cubicBezTo>
                  <a:lnTo>
                    <a:pt x="6352" y="19015"/>
                  </a:lnTo>
                  <a:cubicBezTo>
                    <a:pt x="5586" y="18666"/>
                    <a:pt x="4865" y="18214"/>
                    <a:pt x="4206" y="17667"/>
                  </a:cubicBezTo>
                  <a:lnTo>
                    <a:pt x="5153" y="17584"/>
                  </a:lnTo>
                  <a:cubicBezTo>
                    <a:pt x="5529" y="17550"/>
                    <a:pt x="5489" y="16984"/>
                    <a:pt x="5130" y="16984"/>
                  </a:cubicBezTo>
                  <a:cubicBezTo>
                    <a:pt x="5121" y="16984"/>
                    <a:pt x="5111" y="16984"/>
                    <a:pt x="5101" y="16985"/>
                  </a:cubicBezTo>
                  <a:lnTo>
                    <a:pt x="3599" y="17117"/>
                  </a:lnTo>
                  <a:cubicBezTo>
                    <a:pt x="2993" y="16521"/>
                    <a:pt x="2464" y="15848"/>
                    <a:pt x="2032" y="15114"/>
                  </a:cubicBezTo>
                  <a:lnTo>
                    <a:pt x="2032" y="15114"/>
                  </a:lnTo>
                  <a:lnTo>
                    <a:pt x="2954" y="15363"/>
                  </a:lnTo>
                  <a:cubicBezTo>
                    <a:pt x="2982" y="15370"/>
                    <a:pt x="3009" y="15373"/>
                    <a:pt x="3034" y="15373"/>
                  </a:cubicBezTo>
                  <a:cubicBezTo>
                    <a:pt x="3338" y="15373"/>
                    <a:pt x="3451" y="14874"/>
                    <a:pt x="3109" y="14782"/>
                  </a:cubicBezTo>
                  <a:lnTo>
                    <a:pt x="1648" y="14391"/>
                  </a:lnTo>
                  <a:cubicBezTo>
                    <a:pt x="1281" y="13627"/>
                    <a:pt x="1020" y="12816"/>
                    <a:pt x="868" y="11977"/>
                  </a:cubicBezTo>
                  <a:lnTo>
                    <a:pt x="868" y="11977"/>
                  </a:lnTo>
                  <a:lnTo>
                    <a:pt x="1648" y="12524"/>
                  </a:lnTo>
                  <a:cubicBezTo>
                    <a:pt x="1702" y="12561"/>
                    <a:pt x="1757" y="12578"/>
                    <a:pt x="1811" y="12578"/>
                  </a:cubicBezTo>
                  <a:cubicBezTo>
                    <a:pt x="2061" y="12578"/>
                    <a:pt x="2260" y="12219"/>
                    <a:pt x="1992" y="12032"/>
                  </a:cubicBezTo>
                  <a:lnTo>
                    <a:pt x="756" y="11167"/>
                  </a:lnTo>
                  <a:cubicBezTo>
                    <a:pt x="676" y="10322"/>
                    <a:pt x="707" y="9464"/>
                    <a:pt x="846" y="8630"/>
                  </a:cubicBezTo>
                  <a:lnTo>
                    <a:pt x="1392" y="9409"/>
                  </a:lnTo>
                  <a:cubicBezTo>
                    <a:pt x="1457" y="9502"/>
                    <a:pt x="1541" y="9540"/>
                    <a:pt x="1624" y="9540"/>
                  </a:cubicBezTo>
                  <a:cubicBezTo>
                    <a:pt x="1836" y="9540"/>
                    <a:pt x="2039" y="9288"/>
                    <a:pt x="1884" y="9065"/>
                  </a:cubicBezTo>
                  <a:lnTo>
                    <a:pt x="1016" y="7825"/>
                  </a:lnTo>
                  <a:cubicBezTo>
                    <a:pt x="1228" y="7001"/>
                    <a:pt x="1548" y="6211"/>
                    <a:pt x="1969" y="5472"/>
                  </a:cubicBezTo>
                  <a:lnTo>
                    <a:pt x="2216" y="6394"/>
                  </a:lnTo>
                  <a:cubicBezTo>
                    <a:pt x="2256" y="6542"/>
                    <a:pt x="2374" y="6607"/>
                    <a:pt x="2494" y="6607"/>
                  </a:cubicBezTo>
                  <a:cubicBezTo>
                    <a:pt x="2673" y="6607"/>
                    <a:pt x="2856" y="6464"/>
                    <a:pt x="2797" y="6240"/>
                  </a:cubicBezTo>
                  <a:lnTo>
                    <a:pt x="2404" y="4780"/>
                  </a:lnTo>
                  <a:cubicBezTo>
                    <a:pt x="2887" y="4083"/>
                    <a:pt x="3461" y="3448"/>
                    <a:pt x="4105" y="2898"/>
                  </a:cubicBezTo>
                  <a:lnTo>
                    <a:pt x="4105" y="2898"/>
                  </a:lnTo>
                  <a:lnTo>
                    <a:pt x="4022" y="3844"/>
                  </a:lnTo>
                  <a:cubicBezTo>
                    <a:pt x="4005" y="4046"/>
                    <a:pt x="4170" y="4160"/>
                    <a:pt x="4332" y="4160"/>
                  </a:cubicBezTo>
                  <a:cubicBezTo>
                    <a:pt x="4469" y="4160"/>
                    <a:pt x="4604" y="4077"/>
                    <a:pt x="4620" y="3896"/>
                  </a:cubicBezTo>
                  <a:lnTo>
                    <a:pt x="4751" y="2391"/>
                  </a:lnTo>
                  <a:cubicBezTo>
                    <a:pt x="5447" y="1893"/>
                    <a:pt x="6201" y="1494"/>
                    <a:pt x="6996" y="1198"/>
                  </a:cubicBezTo>
                  <a:lnTo>
                    <a:pt x="6996" y="1198"/>
                  </a:lnTo>
                  <a:lnTo>
                    <a:pt x="6591" y="2065"/>
                  </a:lnTo>
                  <a:cubicBezTo>
                    <a:pt x="6485" y="2293"/>
                    <a:pt x="6689" y="2485"/>
                    <a:pt x="6885" y="2485"/>
                  </a:cubicBezTo>
                  <a:cubicBezTo>
                    <a:pt x="6984" y="2485"/>
                    <a:pt x="7081" y="2436"/>
                    <a:pt x="7135" y="2319"/>
                  </a:cubicBezTo>
                  <a:lnTo>
                    <a:pt x="7774" y="947"/>
                  </a:lnTo>
                  <a:cubicBezTo>
                    <a:pt x="8583" y="725"/>
                    <a:pt x="9425" y="607"/>
                    <a:pt x="10285" y="600"/>
                  </a:cubicBezTo>
                  <a:close/>
                  <a:moveTo>
                    <a:pt x="10452" y="1"/>
                  </a:moveTo>
                  <a:cubicBezTo>
                    <a:pt x="5184" y="1"/>
                    <a:pt x="119" y="4085"/>
                    <a:pt x="113" y="10240"/>
                  </a:cubicBezTo>
                  <a:cubicBezTo>
                    <a:pt x="1" y="15679"/>
                    <a:pt x="4736" y="20480"/>
                    <a:pt x="10161" y="20480"/>
                  </a:cubicBezTo>
                  <a:cubicBezTo>
                    <a:pt x="10224" y="20480"/>
                    <a:pt x="10288" y="20479"/>
                    <a:pt x="10352" y="20478"/>
                  </a:cubicBezTo>
                  <a:cubicBezTo>
                    <a:pt x="19440" y="20469"/>
                    <a:pt x="24011" y="9432"/>
                    <a:pt x="17592" y="3000"/>
                  </a:cubicBezTo>
                  <a:cubicBezTo>
                    <a:pt x="15517" y="928"/>
                    <a:pt x="12961" y="1"/>
                    <a:pt x="10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79;p73">
              <a:extLst>
                <a:ext uri="{FF2B5EF4-FFF2-40B4-BE49-F238E27FC236}">
                  <a16:creationId xmlns:a16="http://schemas.microsoft.com/office/drawing/2014/main" id="{E580CAD5-ED39-44F7-A0C5-073E27CE8A7A}"/>
                </a:ext>
              </a:extLst>
            </p:cNvPr>
            <p:cNvSpPr/>
            <p:nvPr/>
          </p:nvSpPr>
          <p:spPr>
            <a:xfrm>
              <a:off x="2086695" y="2046465"/>
              <a:ext cx="372883" cy="277765"/>
            </a:xfrm>
            <a:custGeom>
              <a:avLst/>
              <a:gdLst/>
              <a:ahLst/>
              <a:cxnLst/>
              <a:rect l="l" t="t" r="r" b="b"/>
              <a:pathLst>
                <a:path w="16755" h="12481" extrusionOk="0">
                  <a:moveTo>
                    <a:pt x="8477" y="1"/>
                  </a:moveTo>
                  <a:cubicBezTo>
                    <a:pt x="7616" y="1"/>
                    <a:pt x="6783" y="174"/>
                    <a:pt x="5997" y="516"/>
                  </a:cubicBezTo>
                  <a:cubicBezTo>
                    <a:pt x="5685" y="652"/>
                    <a:pt x="5831" y="1093"/>
                    <a:pt x="6113" y="1093"/>
                  </a:cubicBezTo>
                  <a:cubicBezTo>
                    <a:pt x="6152" y="1093"/>
                    <a:pt x="6193" y="1084"/>
                    <a:pt x="6236" y="1066"/>
                  </a:cubicBezTo>
                  <a:cubicBezTo>
                    <a:pt x="6959" y="742"/>
                    <a:pt x="7707" y="592"/>
                    <a:pt x="8442" y="592"/>
                  </a:cubicBezTo>
                  <a:cubicBezTo>
                    <a:pt x="11411" y="592"/>
                    <a:pt x="14153" y="3034"/>
                    <a:pt x="14117" y="6241"/>
                  </a:cubicBezTo>
                  <a:cubicBezTo>
                    <a:pt x="14117" y="9351"/>
                    <a:pt x="11587" y="11880"/>
                    <a:pt x="8477" y="11880"/>
                  </a:cubicBezTo>
                  <a:cubicBezTo>
                    <a:pt x="3181" y="11875"/>
                    <a:pt x="816" y="5142"/>
                    <a:pt x="4957" y="1838"/>
                  </a:cubicBezTo>
                  <a:cubicBezTo>
                    <a:pt x="5201" y="1643"/>
                    <a:pt x="5006" y="1302"/>
                    <a:pt x="4763" y="1302"/>
                  </a:cubicBezTo>
                  <a:cubicBezTo>
                    <a:pt x="4703" y="1302"/>
                    <a:pt x="4641" y="1323"/>
                    <a:pt x="4582" y="1371"/>
                  </a:cubicBezTo>
                  <a:cubicBezTo>
                    <a:pt x="1" y="5026"/>
                    <a:pt x="2619" y="12476"/>
                    <a:pt x="8477" y="12480"/>
                  </a:cubicBezTo>
                  <a:cubicBezTo>
                    <a:pt x="16755" y="12137"/>
                    <a:pt x="16752" y="343"/>
                    <a:pt x="8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80;p73">
              <a:extLst>
                <a:ext uri="{FF2B5EF4-FFF2-40B4-BE49-F238E27FC236}">
                  <a16:creationId xmlns:a16="http://schemas.microsoft.com/office/drawing/2014/main" id="{C6EA098F-2563-4FD8-9162-FDB410988A4B}"/>
                </a:ext>
              </a:extLst>
            </p:cNvPr>
            <p:cNvSpPr/>
            <p:nvPr/>
          </p:nvSpPr>
          <p:spPr>
            <a:xfrm>
              <a:off x="2339512" y="2139580"/>
              <a:ext cx="50652" cy="91579"/>
            </a:xfrm>
            <a:custGeom>
              <a:avLst/>
              <a:gdLst/>
              <a:ahLst/>
              <a:cxnLst/>
              <a:rect l="l" t="t" r="r" b="b"/>
              <a:pathLst>
                <a:path w="2276" h="4115" extrusionOk="0">
                  <a:moveTo>
                    <a:pt x="1361" y="750"/>
                  </a:moveTo>
                  <a:lnTo>
                    <a:pt x="1361" y="750"/>
                  </a:lnTo>
                  <a:cubicBezTo>
                    <a:pt x="1621" y="1589"/>
                    <a:pt x="1621" y="2525"/>
                    <a:pt x="1359" y="3365"/>
                  </a:cubicBezTo>
                  <a:cubicBezTo>
                    <a:pt x="875" y="3019"/>
                    <a:pt x="603" y="2558"/>
                    <a:pt x="603" y="2064"/>
                  </a:cubicBezTo>
                  <a:cubicBezTo>
                    <a:pt x="601" y="1566"/>
                    <a:pt x="874" y="1101"/>
                    <a:pt x="1361" y="750"/>
                  </a:cubicBezTo>
                  <a:close/>
                  <a:moveTo>
                    <a:pt x="1530" y="1"/>
                  </a:moveTo>
                  <a:cubicBezTo>
                    <a:pt x="1483" y="1"/>
                    <a:pt x="1432" y="12"/>
                    <a:pt x="1376" y="34"/>
                  </a:cubicBezTo>
                  <a:cubicBezTo>
                    <a:pt x="501" y="505"/>
                    <a:pt x="0" y="1245"/>
                    <a:pt x="2" y="2066"/>
                  </a:cubicBezTo>
                  <a:cubicBezTo>
                    <a:pt x="4" y="2881"/>
                    <a:pt x="506" y="3616"/>
                    <a:pt x="1378" y="4079"/>
                  </a:cubicBezTo>
                  <a:cubicBezTo>
                    <a:pt x="1422" y="4102"/>
                    <a:pt x="1470" y="4114"/>
                    <a:pt x="1519" y="4114"/>
                  </a:cubicBezTo>
                  <a:cubicBezTo>
                    <a:pt x="1643" y="4113"/>
                    <a:pt x="1735" y="4050"/>
                    <a:pt x="1797" y="3926"/>
                  </a:cubicBezTo>
                  <a:cubicBezTo>
                    <a:pt x="2275" y="2743"/>
                    <a:pt x="2275" y="1369"/>
                    <a:pt x="1797" y="186"/>
                  </a:cubicBezTo>
                  <a:cubicBezTo>
                    <a:pt x="1731" y="63"/>
                    <a:pt x="164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81;p73">
              <a:extLst>
                <a:ext uri="{FF2B5EF4-FFF2-40B4-BE49-F238E27FC236}">
                  <a16:creationId xmlns:a16="http://schemas.microsoft.com/office/drawing/2014/main" id="{0AFFE7C3-08A6-4F76-9E3A-B4ECAFFF360E}"/>
                </a:ext>
              </a:extLst>
            </p:cNvPr>
            <p:cNvSpPr/>
            <p:nvPr/>
          </p:nvSpPr>
          <p:spPr>
            <a:xfrm>
              <a:off x="2184973" y="2074328"/>
              <a:ext cx="82544" cy="61335"/>
            </a:xfrm>
            <a:custGeom>
              <a:avLst/>
              <a:gdLst/>
              <a:ahLst/>
              <a:cxnLst/>
              <a:rect l="l" t="t" r="r" b="b"/>
              <a:pathLst>
                <a:path w="3709" h="2756" extrusionOk="0">
                  <a:moveTo>
                    <a:pt x="3069" y="661"/>
                  </a:moveTo>
                  <a:cubicBezTo>
                    <a:pt x="2977" y="1577"/>
                    <a:pt x="2364" y="2159"/>
                    <a:pt x="1591" y="2159"/>
                  </a:cubicBezTo>
                  <a:cubicBezTo>
                    <a:pt x="1343" y="2159"/>
                    <a:pt x="1078" y="2099"/>
                    <a:pt x="809" y="1971"/>
                  </a:cubicBezTo>
                  <a:cubicBezTo>
                    <a:pt x="1414" y="1323"/>
                    <a:pt x="2209" y="860"/>
                    <a:pt x="3069" y="661"/>
                  </a:cubicBezTo>
                  <a:close/>
                  <a:moveTo>
                    <a:pt x="3357" y="0"/>
                  </a:moveTo>
                  <a:cubicBezTo>
                    <a:pt x="3352" y="0"/>
                    <a:pt x="3346" y="0"/>
                    <a:pt x="3340" y="1"/>
                  </a:cubicBezTo>
                  <a:cubicBezTo>
                    <a:pt x="2079" y="181"/>
                    <a:pt x="899" y="863"/>
                    <a:pt x="104" y="1870"/>
                  </a:cubicBezTo>
                  <a:cubicBezTo>
                    <a:pt x="0" y="2038"/>
                    <a:pt x="25" y="2185"/>
                    <a:pt x="179" y="2309"/>
                  </a:cubicBezTo>
                  <a:cubicBezTo>
                    <a:pt x="611" y="2582"/>
                    <a:pt x="1114" y="2756"/>
                    <a:pt x="1615" y="2756"/>
                  </a:cubicBezTo>
                  <a:cubicBezTo>
                    <a:pt x="1948" y="2756"/>
                    <a:pt x="2281" y="2679"/>
                    <a:pt x="2589" y="2504"/>
                  </a:cubicBezTo>
                  <a:cubicBezTo>
                    <a:pt x="3300" y="2099"/>
                    <a:pt x="3709" y="1272"/>
                    <a:pt x="3683" y="289"/>
                  </a:cubicBezTo>
                  <a:cubicBezTo>
                    <a:pt x="3656" y="97"/>
                    <a:pt x="354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82;p73">
              <a:extLst>
                <a:ext uri="{FF2B5EF4-FFF2-40B4-BE49-F238E27FC236}">
                  <a16:creationId xmlns:a16="http://schemas.microsoft.com/office/drawing/2014/main" id="{25D32EDC-F181-40AA-A6AA-E54A71531314}"/>
                </a:ext>
              </a:extLst>
            </p:cNvPr>
            <p:cNvSpPr/>
            <p:nvPr/>
          </p:nvSpPr>
          <p:spPr>
            <a:xfrm>
              <a:off x="2160559" y="2139580"/>
              <a:ext cx="50652" cy="91535"/>
            </a:xfrm>
            <a:custGeom>
              <a:avLst/>
              <a:gdLst/>
              <a:ahLst/>
              <a:cxnLst/>
              <a:rect l="l" t="t" r="r" b="b"/>
              <a:pathLst>
                <a:path w="2276" h="4113" extrusionOk="0">
                  <a:moveTo>
                    <a:pt x="915" y="748"/>
                  </a:moveTo>
                  <a:cubicBezTo>
                    <a:pt x="1400" y="1095"/>
                    <a:pt x="1672" y="1556"/>
                    <a:pt x="1673" y="2049"/>
                  </a:cubicBezTo>
                  <a:cubicBezTo>
                    <a:pt x="1675" y="2547"/>
                    <a:pt x="1402" y="3013"/>
                    <a:pt x="915" y="3363"/>
                  </a:cubicBezTo>
                  <a:cubicBezTo>
                    <a:pt x="653" y="2524"/>
                    <a:pt x="653" y="1586"/>
                    <a:pt x="915" y="748"/>
                  </a:cubicBezTo>
                  <a:close/>
                  <a:moveTo>
                    <a:pt x="746" y="1"/>
                  </a:moveTo>
                  <a:cubicBezTo>
                    <a:pt x="634" y="1"/>
                    <a:pt x="544" y="63"/>
                    <a:pt x="478" y="186"/>
                  </a:cubicBezTo>
                  <a:cubicBezTo>
                    <a:pt x="0" y="1369"/>
                    <a:pt x="0" y="2743"/>
                    <a:pt x="478" y="3926"/>
                  </a:cubicBezTo>
                  <a:cubicBezTo>
                    <a:pt x="526" y="4046"/>
                    <a:pt x="643" y="4113"/>
                    <a:pt x="761" y="4113"/>
                  </a:cubicBezTo>
                  <a:cubicBezTo>
                    <a:pt x="808" y="4113"/>
                    <a:pt x="856" y="4102"/>
                    <a:pt x="899" y="4079"/>
                  </a:cubicBezTo>
                  <a:cubicBezTo>
                    <a:pt x="1774" y="3609"/>
                    <a:pt x="2275" y="2869"/>
                    <a:pt x="2274" y="2047"/>
                  </a:cubicBezTo>
                  <a:cubicBezTo>
                    <a:pt x="2272" y="1231"/>
                    <a:pt x="1770" y="497"/>
                    <a:pt x="898" y="33"/>
                  </a:cubicBezTo>
                  <a:cubicBezTo>
                    <a:pt x="843" y="11"/>
                    <a:pt x="793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83;p73">
              <a:extLst>
                <a:ext uri="{FF2B5EF4-FFF2-40B4-BE49-F238E27FC236}">
                  <a16:creationId xmlns:a16="http://schemas.microsoft.com/office/drawing/2014/main" id="{B66303E5-C96F-4262-9EE8-78AC355CF7F9}"/>
                </a:ext>
              </a:extLst>
            </p:cNvPr>
            <p:cNvSpPr/>
            <p:nvPr/>
          </p:nvSpPr>
          <p:spPr>
            <a:xfrm>
              <a:off x="2283185" y="2234943"/>
              <a:ext cx="82566" cy="61491"/>
            </a:xfrm>
            <a:custGeom>
              <a:avLst/>
              <a:gdLst/>
              <a:ahLst/>
              <a:cxnLst/>
              <a:rect l="l" t="t" r="r" b="b"/>
              <a:pathLst>
                <a:path w="3710" h="2763" extrusionOk="0">
                  <a:moveTo>
                    <a:pt x="2100" y="605"/>
                  </a:moveTo>
                  <a:cubicBezTo>
                    <a:pt x="2375" y="605"/>
                    <a:pt x="2652" y="675"/>
                    <a:pt x="2901" y="790"/>
                  </a:cubicBezTo>
                  <a:cubicBezTo>
                    <a:pt x="2296" y="1438"/>
                    <a:pt x="1500" y="1899"/>
                    <a:pt x="641" y="2098"/>
                  </a:cubicBezTo>
                  <a:cubicBezTo>
                    <a:pt x="707" y="1504"/>
                    <a:pt x="984" y="1024"/>
                    <a:pt x="1416" y="777"/>
                  </a:cubicBezTo>
                  <a:cubicBezTo>
                    <a:pt x="1629" y="657"/>
                    <a:pt x="1863" y="605"/>
                    <a:pt x="2100" y="605"/>
                  </a:cubicBezTo>
                  <a:close/>
                  <a:moveTo>
                    <a:pt x="2104" y="0"/>
                  </a:moveTo>
                  <a:cubicBezTo>
                    <a:pt x="1756" y="0"/>
                    <a:pt x="1422" y="85"/>
                    <a:pt x="1121" y="257"/>
                  </a:cubicBezTo>
                  <a:cubicBezTo>
                    <a:pt x="410" y="661"/>
                    <a:pt x="1" y="1488"/>
                    <a:pt x="27" y="2470"/>
                  </a:cubicBezTo>
                  <a:cubicBezTo>
                    <a:pt x="31" y="2627"/>
                    <a:pt x="183" y="2762"/>
                    <a:pt x="335" y="2762"/>
                  </a:cubicBezTo>
                  <a:cubicBezTo>
                    <a:pt x="347" y="2762"/>
                    <a:pt x="358" y="2761"/>
                    <a:pt x="370" y="2760"/>
                  </a:cubicBezTo>
                  <a:cubicBezTo>
                    <a:pt x="1631" y="2577"/>
                    <a:pt x="2809" y="1897"/>
                    <a:pt x="3604" y="889"/>
                  </a:cubicBezTo>
                  <a:cubicBezTo>
                    <a:pt x="3710" y="721"/>
                    <a:pt x="3685" y="575"/>
                    <a:pt x="3530" y="451"/>
                  </a:cubicBezTo>
                  <a:cubicBezTo>
                    <a:pt x="3057" y="152"/>
                    <a:pt x="2568" y="0"/>
                    <a:pt x="2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84;p73">
              <a:extLst>
                <a:ext uri="{FF2B5EF4-FFF2-40B4-BE49-F238E27FC236}">
                  <a16:creationId xmlns:a16="http://schemas.microsoft.com/office/drawing/2014/main" id="{C447841A-3411-4ECC-8B1C-B75CFE0A6A98}"/>
                </a:ext>
              </a:extLst>
            </p:cNvPr>
            <p:cNvSpPr/>
            <p:nvPr/>
          </p:nvSpPr>
          <p:spPr>
            <a:xfrm>
              <a:off x="2283029" y="2074328"/>
              <a:ext cx="82722" cy="61224"/>
            </a:xfrm>
            <a:custGeom>
              <a:avLst/>
              <a:gdLst/>
              <a:ahLst/>
              <a:cxnLst/>
              <a:rect l="l" t="t" r="r" b="b"/>
              <a:pathLst>
                <a:path w="3717" h="2751" extrusionOk="0">
                  <a:moveTo>
                    <a:pt x="643" y="661"/>
                  </a:moveTo>
                  <a:lnTo>
                    <a:pt x="643" y="661"/>
                  </a:lnTo>
                  <a:cubicBezTo>
                    <a:pt x="1503" y="858"/>
                    <a:pt x="2301" y="1320"/>
                    <a:pt x="2906" y="1969"/>
                  </a:cubicBezTo>
                  <a:cubicBezTo>
                    <a:pt x="2635" y="2092"/>
                    <a:pt x="2366" y="2154"/>
                    <a:pt x="2111" y="2154"/>
                  </a:cubicBezTo>
                  <a:cubicBezTo>
                    <a:pt x="1856" y="2154"/>
                    <a:pt x="1616" y="2092"/>
                    <a:pt x="1402" y="1969"/>
                  </a:cubicBezTo>
                  <a:cubicBezTo>
                    <a:pt x="970" y="1719"/>
                    <a:pt x="703" y="1252"/>
                    <a:pt x="643" y="661"/>
                  </a:cubicBezTo>
                  <a:close/>
                  <a:moveTo>
                    <a:pt x="359" y="0"/>
                  </a:moveTo>
                  <a:cubicBezTo>
                    <a:pt x="171" y="0"/>
                    <a:pt x="62" y="95"/>
                    <a:pt x="34" y="287"/>
                  </a:cubicBezTo>
                  <a:cubicBezTo>
                    <a:pt x="0" y="1260"/>
                    <a:pt x="398" y="2083"/>
                    <a:pt x="1101" y="2488"/>
                  </a:cubicBezTo>
                  <a:cubicBezTo>
                    <a:pt x="1417" y="2670"/>
                    <a:pt x="1759" y="2750"/>
                    <a:pt x="2101" y="2750"/>
                  </a:cubicBezTo>
                  <a:cubicBezTo>
                    <a:pt x="2600" y="2750"/>
                    <a:pt x="3103" y="2581"/>
                    <a:pt x="3534" y="2311"/>
                  </a:cubicBezTo>
                  <a:cubicBezTo>
                    <a:pt x="3692" y="2187"/>
                    <a:pt x="3717" y="2040"/>
                    <a:pt x="3611" y="1870"/>
                  </a:cubicBezTo>
                  <a:cubicBezTo>
                    <a:pt x="2816" y="863"/>
                    <a:pt x="1638" y="181"/>
                    <a:pt x="377" y="1"/>
                  </a:cubicBezTo>
                  <a:cubicBezTo>
                    <a:pt x="371" y="0"/>
                    <a:pt x="36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85;p73">
              <a:extLst>
                <a:ext uri="{FF2B5EF4-FFF2-40B4-BE49-F238E27FC236}">
                  <a16:creationId xmlns:a16="http://schemas.microsoft.com/office/drawing/2014/main" id="{4C46A040-8389-412C-94E0-F137D006BD84}"/>
                </a:ext>
              </a:extLst>
            </p:cNvPr>
            <p:cNvSpPr/>
            <p:nvPr/>
          </p:nvSpPr>
          <p:spPr>
            <a:xfrm>
              <a:off x="2184973" y="2235054"/>
              <a:ext cx="82722" cy="61379"/>
            </a:xfrm>
            <a:custGeom>
              <a:avLst/>
              <a:gdLst/>
              <a:ahLst/>
              <a:cxnLst/>
              <a:rect l="l" t="t" r="r" b="b"/>
              <a:pathLst>
                <a:path w="3717" h="2758" extrusionOk="0">
                  <a:moveTo>
                    <a:pt x="1607" y="601"/>
                  </a:moveTo>
                  <a:cubicBezTo>
                    <a:pt x="1861" y="601"/>
                    <a:pt x="2101" y="662"/>
                    <a:pt x="2315" y="786"/>
                  </a:cubicBezTo>
                  <a:cubicBezTo>
                    <a:pt x="2747" y="1036"/>
                    <a:pt x="3013" y="1503"/>
                    <a:pt x="3072" y="2094"/>
                  </a:cubicBezTo>
                  <a:cubicBezTo>
                    <a:pt x="2214" y="1895"/>
                    <a:pt x="1416" y="1434"/>
                    <a:pt x="810" y="786"/>
                  </a:cubicBezTo>
                  <a:cubicBezTo>
                    <a:pt x="1082" y="663"/>
                    <a:pt x="1351" y="601"/>
                    <a:pt x="1607" y="601"/>
                  </a:cubicBezTo>
                  <a:close/>
                  <a:moveTo>
                    <a:pt x="1607" y="1"/>
                  </a:moveTo>
                  <a:cubicBezTo>
                    <a:pt x="1142" y="1"/>
                    <a:pt x="653" y="149"/>
                    <a:pt x="181" y="445"/>
                  </a:cubicBezTo>
                  <a:cubicBezTo>
                    <a:pt x="25" y="569"/>
                    <a:pt x="0" y="716"/>
                    <a:pt x="106" y="884"/>
                  </a:cubicBezTo>
                  <a:cubicBezTo>
                    <a:pt x="901" y="1891"/>
                    <a:pt x="2079" y="2572"/>
                    <a:pt x="3340" y="2755"/>
                  </a:cubicBezTo>
                  <a:cubicBezTo>
                    <a:pt x="3351" y="2756"/>
                    <a:pt x="3363" y="2757"/>
                    <a:pt x="3374" y="2757"/>
                  </a:cubicBezTo>
                  <a:cubicBezTo>
                    <a:pt x="3525" y="2757"/>
                    <a:pt x="3677" y="2623"/>
                    <a:pt x="3683" y="2468"/>
                  </a:cubicBezTo>
                  <a:cubicBezTo>
                    <a:pt x="3717" y="1495"/>
                    <a:pt x="3318" y="673"/>
                    <a:pt x="2615" y="267"/>
                  </a:cubicBezTo>
                  <a:cubicBezTo>
                    <a:pt x="2307" y="89"/>
                    <a:pt x="1964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86;p73">
              <a:extLst>
                <a:ext uri="{FF2B5EF4-FFF2-40B4-BE49-F238E27FC236}">
                  <a16:creationId xmlns:a16="http://schemas.microsoft.com/office/drawing/2014/main" id="{0C290D85-AC07-4AC3-8C77-CB4FB9CBF591}"/>
                </a:ext>
              </a:extLst>
            </p:cNvPr>
            <p:cNvSpPr/>
            <p:nvPr/>
          </p:nvSpPr>
          <p:spPr>
            <a:xfrm>
              <a:off x="2225233" y="2135485"/>
              <a:ext cx="113256" cy="99769"/>
            </a:xfrm>
            <a:custGeom>
              <a:avLst/>
              <a:gdLst/>
              <a:ahLst/>
              <a:cxnLst/>
              <a:rect l="l" t="t" r="r" b="b"/>
              <a:pathLst>
                <a:path w="5089" h="4483" extrusionOk="0">
                  <a:moveTo>
                    <a:pt x="2272" y="1"/>
                  </a:moveTo>
                  <a:cubicBezTo>
                    <a:pt x="2266" y="1"/>
                    <a:pt x="2259" y="1"/>
                    <a:pt x="2252" y="1"/>
                  </a:cubicBezTo>
                  <a:cubicBezTo>
                    <a:pt x="1018" y="1"/>
                    <a:pt x="13" y="1006"/>
                    <a:pt x="13" y="2241"/>
                  </a:cubicBezTo>
                  <a:cubicBezTo>
                    <a:pt x="0" y="3481"/>
                    <a:pt x="1051" y="4483"/>
                    <a:pt x="2248" y="4483"/>
                  </a:cubicBezTo>
                  <a:cubicBezTo>
                    <a:pt x="2383" y="4483"/>
                    <a:pt x="2519" y="4470"/>
                    <a:pt x="2657" y="4444"/>
                  </a:cubicBezTo>
                  <a:cubicBezTo>
                    <a:pt x="3026" y="4362"/>
                    <a:pt x="2950" y="3848"/>
                    <a:pt x="2602" y="3848"/>
                  </a:cubicBezTo>
                  <a:cubicBezTo>
                    <a:pt x="2585" y="3848"/>
                    <a:pt x="2567" y="3850"/>
                    <a:pt x="2548" y="3852"/>
                  </a:cubicBezTo>
                  <a:cubicBezTo>
                    <a:pt x="2447" y="3872"/>
                    <a:pt x="2346" y="3881"/>
                    <a:pt x="2247" y="3881"/>
                  </a:cubicBezTo>
                  <a:cubicBezTo>
                    <a:pt x="1372" y="3881"/>
                    <a:pt x="603" y="3149"/>
                    <a:pt x="613" y="2241"/>
                  </a:cubicBezTo>
                  <a:cubicBezTo>
                    <a:pt x="613" y="1337"/>
                    <a:pt x="1348" y="600"/>
                    <a:pt x="2252" y="600"/>
                  </a:cubicBezTo>
                  <a:cubicBezTo>
                    <a:pt x="2257" y="600"/>
                    <a:pt x="2262" y="600"/>
                    <a:pt x="2266" y="600"/>
                  </a:cubicBezTo>
                  <a:cubicBezTo>
                    <a:pt x="3534" y="600"/>
                    <a:pt x="4329" y="2047"/>
                    <a:pt x="3637" y="3115"/>
                  </a:cubicBezTo>
                  <a:cubicBezTo>
                    <a:pt x="3550" y="3255"/>
                    <a:pt x="3591" y="3440"/>
                    <a:pt x="3731" y="3529"/>
                  </a:cubicBezTo>
                  <a:cubicBezTo>
                    <a:pt x="3780" y="3561"/>
                    <a:pt x="3836" y="3576"/>
                    <a:pt x="3891" y="3576"/>
                  </a:cubicBezTo>
                  <a:cubicBezTo>
                    <a:pt x="3990" y="3576"/>
                    <a:pt x="4087" y="3527"/>
                    <a:pt x="4144" y="3437"/>
                  </a:cubicBezTo>
                  <a:cubicBezTo>
                    <a:pt x="5089" y="1978"/>
                    <a:pt x="4004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107;p73">
            <a:extLst>
              <a:ext uri="{FF2B5EF4-FFF2-40B4-BE49-F238E27FC236}">
                <a16:creationId xmlns:a16="http://schemas.microsoft.com/office/drawing/2014/main" id="{DA8C22E5-D5B7-4EF5-B787-2D918ADA7EA7}"/>
              </a:ext>
            </a:extLst>
          </p:cNvPr>
          <p:cNvGrpSpPr/>
          <p:nvPr/>
        </p:nvGrpSpPr>
        <p:grpSpPr>
          <a:xfrm>
            <a:off x="1611657" y="3207447"/>
            <a:ext cx="457719" cy="455582"/>
            <a:chOff x="5325666" y="4137545"/>
            <a:chExt cx="457719" cy="455582"/>
          </a:xfrm>
        </p:grpSpPr>
        <p:sp>
          <p:nvSpPr>
            <p:cNvPr id="29" name="Google Shape;2108;p73">
              <a:extLst>
                <a:ext uri="{FF2B5EF4-FFF2-40B4-BE49-F238E27FC236}">
                  <a16:creationId xmlns:a16="http://schemas.microsoft.com/office/drawing/2014/main" id="{18701055-3151-46FA-A6A9-F3E59BFEF42B}"/>
                </a:ext>
              </a:extLst>
            </p:cNvPr>
            <p:cNvSpPr/>
            <p:nvPr/>
          </p:nvSpPr>
          <p:spPr>
            <a:xfrm>
              <a:off x="5617851" y="4137723"/>
              <a:ext cx="165533" cy="455360"/>
            </a:xfrm>
            <a:custGeom>
              <a:avLst/>
              <a:gdLst/>
              <a:ahLst/>
              <a:cxnLst/>
              <a:rect l="l" t="t" r="r" b="b"/>
              <a:pathLst>
                <a:path w="7438" h="20461" extrusionOk="0">
                  <a:moveTo>
                    <a:pt x="2570" y="2353"/>
                  </a:moveTo>
                  <a:lnTo>
                    <a:pt x="3649" y="6910"/>
                  </a:lnTo>
                  <a:lnTo>
                    <a:pt x="2389" y="7669"/>
                  </a:lnTo>
                  <a:lnTo>
                    <a:pt x="1311" y="3110"/>
                  </a:lnTo>
                  <a:lnTo>
                    <a:pt x="2570" y="2353"/>
                  </a:lnTo>
                  <a:close/>
                  <a:moveTo>
                    <a:pt x="3793" y="7523"/>
                  </a:moveTo>
                  <a:lnTo>
                    <a:pt x="4948" y="12407"/>
                  </a:lnTo>
                  <a:lnTo>
                    <a:pt x="3688" y="13164"/>
                  </a:lnTo>
                  <a:lnTo>
                    <a:pt x="2533" y="8281"/>
                  </a:lnTo>
                  <a:lnTo>
                    <a:pt x="3793" y="7523"/>
                  </a:lnTo>
                  <a:close/>
                  <a:moveTo>
                    <a:pt x="2403" y="0"/>
                  </a:moveTo>
                  <a:cubicBezTo>
                    <a:pt x="2227" y="0"/>
                    <a:pt x="2046" y="140"/>
                    <a:pt x="2098" y="363"/>
                  </a:cubicBezTo>
                  <a:lnTo>
                    <a:pt x="2425" y="1740"/>
                  </a:lnTo>
                  <a:lnTo>
                    <a:pt x="1165" y="2497"/>
                  </a:lnTo>
                  <a:lnTo>
                    <a:pt x="637" y="262"/>
                  </a:lnTo>
                  <a:cubicBezTo>
                    <a:pt x="600" y="107"/>
                    <a:pt x="480" y="39"/>
                    <a:pt x="357" y="39"/>
                  </a:cubicBezTo>
                  <a:cubicBezTo>
                    <a:pt x="182" y="39"/>
                    <a:pt x="1" y="178"/>
                    <a:pt x="53" y="399"/>
                  </a:cubicBezTo>
                  <a:lnTo>
                    <a:pt x="3790" y="16199"/>
                  </a:lnTo>
                  <a:cubicBezTo>
                    <a:pt x="3826" y="16352"/>
                    <a:pt x="3947" y="16419"/>
                    <a:pt x="4070" y="16419"/>
                  </a:cubicBezTo>
                  <a:cubicBezTo>
                    <a:pt x="4246" y="16419"/>
                    <a:pt x="4426" y="16282"/>
                    <a:pt x="4373" y="16059"/>
                  </a:cubicBezTo>
                  <a:lnTo>
                    <a:pt x="3834" y="13777"/>
                  </a:lnTo>
                  <a:lnTo>
                    <a:pt x="5093" y="13020"/>
                  </a:lnTo>
                  <a:lnTo>
                    <a:pt x="6172" y="17577"/>
                  </a:lnTo>
                  <a:lnTo>
                    <a:pt x="4913" y="18336"/>
                  </a:lnTo>
                  <a:lnTo>
                    <a:pt x="4792" y="17826"/>
                  </a:lnTo>
                  <a:cubicBezTo>
                    <a:pt x="4754" y="17670"/>
                    <a:pt x="4633" y="17602"/>
                    <a:pt x="4510" y="17602"/>
                  </a:cubicBezTo>
                  <a:cubicBezTo>
                    <a:pt x="4335" y="17602"/>
                    <a:pt x="4155" y="17741"/>
                    <a:pt x="4208" y="17964"/>
                  </a:cubicBezTo>
                  <a:lnTo>
                    <a:pt x="4746" y="20240"/>
                  </a:lnTo>
                  <a:cubicBezTo>
                    <a:pt x="4782" y="20393"/>
                    <a:pt x="4903" y="20461"/>
                    <a:pt x="5026" y="20461"/>
                  </a:cubicBezTo>
                  <a:cubicBezTo>
                    <a:pt x="5202" y="20461"/>
                    <a:pt x="5382" y="20324"/>
                    <a:pt x="5329" y="20102"/>
                  </a:cubicBezTo>
                  <a:lnTo>
                    <a:pt x="5057" y="18949"/>
                  </a:lnTo>
                  <a:lnTo>
                    <a:pt x="6316" y="18192"/>
                  </a:lnTo>
                  <a:lnTo>
                    <a:pt x="6801" y="20240"/>
                  </a:lnTo>
                  <a:cubicBezTo>
                    <a:pt x="6838" y="20393"/>
                    <a:pt x="6959" y="20461"/>
                    <a:pt x="7082" y="20461"/>
                  </a:cubicBezTo>
                  <a:cubicBezTo>
                    <a:pt x="7257" y="20461"/>
                    <a:pt x="7437" y="20324"/>
                    <a:pt x="7385" y="20102"/>
                  </a:cubicBezTo>
                  <a:lnTo>
                    <a:pt x="2684" y="223"/>
                  </a:lnTo>
                  <a:cubicBezTo>
                    <a:pt x="2646" y="68"/>
                    <a:pt x="2526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09;p73">
              <a:extLst>
                <a:ext uri="{FF2B5EF4-FFF2-40B4-BE49-F238E27FC236}">
                  <a16:creationId xmlns:a16="http://schemas.microsoft.com/office/drawing/2014/main" id="{AAAC9FE8-FD27-4368-8955-15E647090174}"/>
                </a:ext>
              </a:extLst>
            </p:cNvPr>
            <p:cNvSpPr/>
            <p:nvPr/>
          </p:nvSpPr>
          <p:spPr>
            <a:xfrm>
              <a:off x="5545345" y="4494560"/>
              <a:ext cx="13353" cy="98545"/>
            </a:xfrm>
            <a:custGeom>
              <a:avLst/>
              <a:gdLst/>
              <a:ahLst/>
              <a:cxnLst/>
              <a:rect l="l" t="t" r="r" b="b"/>
              <a:pathLst>
                <a:path w="600" h="4428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4137"/>
                  </a:lnTo>
                  <a:cubicBezTo>
                    <a:pt x="1" y="4331"/>
                    <a:pt x="150" y="4428"/>
                    <a:pt x="300" y="4428"/>
                  </a:cubicBezTo>
                  <a:cubicBezTo>
                    <a:pt x="450" y="4428"/>
                    <a:pt x="600" y="4331"/>
                    <a:pt x="600" y="4137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0;p73">
              <a:extLst>
                <a:ext uri="{FF2B5EF4-FFF2-40B4-BE49-F238E27FC236}">
                  <a16:creationId xmlns:a16="http://schemas.microsoft.com/office/drawing/2014/main" id="{5D2E518C-B18F-461D-9CB0-8D2EE4B5D73A}"/>
                </a:ext>
              </a:extLst>
            </p:cNvPr>
            <p:cNvSpPr/>
            <p:nvPr/>
          </p:nvSpPr>
          <p:spPr>
            <a:xfrm>
              <a:off x="5545345" y="4377832"/>
              <a:ext cx="13353" cy="78404"/>
            </a:xfrm>
            <a:custGeom>
              <a:avLst/>
              <a:gdLst/>
              <a:ahLst/>
              <a:cxnLst/>
              <a:rect l="l" t="t" r="r" b="b"/>
              <a:pathLst>
                <a:path w="600" h="3523" extrusionOk="0">
                  <a:moveTo>
                    <a:pt x="299" y="0"/>
                  </a:moveTo>
                  <a:cubicBezTo>
                    <a:pt x="134" y="0"/>
                    <a:pt x="1" y="135"/>
                    <a:pt x="1" y="301"/>
                  </a:cubicBezTo>
                  <a:lnTo>
                    <a:pt x="1" y="3225"/>
                  </a:lnTo>
                  <a:cubicBezTo>
                    <a:pt x="7" y="3423"/>
                    <a:pt x="154" y="3523"/>
                    <a:pt x="300" y="3523"/>
                  </a:cubicBezTo>
                  <a:cubicBezTo>
                    <a:pt x="446" y="3523"/>
                    <a:pt x="593" y="3423"/>
                    <a:pt x="600" y="3225"/>
                  </a:cubicBezTo>
                  <a:lnTo>
                    <a:pt x="600" y="301"/>
                  </a:lnTo>
                  <a:cubicBezTo>
                    <a:pt x="600" y="135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1;p73">
              <a:extLst>
                <a:ext uri="{FF2B5EF4-FFF2-40B4-BE49-F238E27FC236}">
                  <a16:creationId xmlns:a16="http://schemas.microsoft.com/office/drawing/2014/main" id="{7DDE5618-C057-4B8C-B0E6-48526E508FD4}"/>
                </a:ext>
              </a:extLst>
            </p:cNvPr>
            <p:cNvSpPr/>
            <p:nvPr/>
          </p:nvSpPr>
          <p:spPr>
            <a:xfrm>
              <a:off x="5545345" y="4283360"/>
              <a:ext cx="13353" cy="60600"/>
            </a:xfrm>
            <a:custGeom>
              <a:avLst/>
              <a:gdLst/>
              <a:ahLst/>
              <a:cxnLst/>
              <a:rect l="l" t="t" r="r" b="b"/>
              <a:pathLst>
                <a:path w="600" h="2723" extrusionOk="0">
                  <a:moveTo>
                    <a:pt x="299" y="0"/>
                  </a:moveTo>
                  <a:cubicBezTo>
                    <a:pt x="134" y="0"/>
                    <a:pt x="1" y="133"/>
                    <a:pt x="1" y="299"/>
                  </a:cubicBezTo>
                  <a:lnTo>
                    <a:pt x="1" y="2425"/>
                  </a:lnTo>
                  <a:cubicBezTo>
                    <a:pt x="7" y="2624"/>
                    <a:pt x="154" y="2723"/>
                    <a:pt x="300" y="2723"/>
                  </a:cubicBezTo>
                  <a:cubicBezTo>
                    <a:pt x="446" y="2723"/>
                    <a:pt x="593" y="2624"/>
                    <a:pt x="600" y="2425"/>
                  </a:cubicBezTo>
                  <a:lnTo>
                    <a:pt x="600" y="299"/>
                  </a:lnTo>
                  <a:cubicBezTo>
                    <a:pt x="600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2;p73">
              <a:extLst>
                <a:ext uri="{FF2B5EF4-FFF2-40B4-BE49-F238E27FC236}">
                  <a16:creationId xmlns:a16="http://schemas.microsoft.com/office/drawing/2014/main" id="{4E8551B1-73E9-4997-A58B-8D6996ED69FE}"/>
                </a:ext>
              </a:extLst>
            </p:cNvPr>
            <p:cNvSpPr/>
            <p:nvPr/>
          </p:nvSpPr>
          <p:spPr>
            <a:xfrm>
              <a:off x="5545345" y="4198657"/>
              <a:ext cx="13353" cy="51721"/>
            </a:xfrm>
            <a:custGeom>
              <a:avLst/>
              <a:gdLst/>
              <a:ahLst/>
              <a:cxnLst/>
              <a:rect l="l" t="t" r="r" b="b"/>
              <a:pathLst>
                <a:path w="600" h="2324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2026"/>
                  </a:lnTo>
                  <a:cubicBezTo>
                    <a:pt x="7" y="2224"/>
                    <a:pt x="154" y="2324"/>
                    <a:pt x="300" y="2324"/>
                  </a:cubicBezTo>
                  <a:cubicBezTo>
                    <a:pt x="446" y="2324"/>
                    <a:pt x="593" y="2224"/>
                    <a:pt x="600" y="2026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13;p73">
              <a:extLst>
                <a:ext uri="{FF2B5EF4-FFF2-40B4-BE49-F238E27FC236}">
                  <a16:creationId xmlns:a16="http://schemas.microsoft.com/office/drawing/2014/main" id="{5E2A7E1A-A372-4FCA-98A8-24CD87DE6D8B}"/>
                </a:ext>
              </a:extLst>
            </p:cNvPr>
            <p:cNvSpPr/>
            <p:nvPr/>
          </p:nvSpPr>
          <p:spPr>
            <a:xfrm>
              <a:off x="5545345" y="4137567"/>
              <a:ext cx="13353" cy="32492"/>
            </a:xfrm>
            <a:custGeom>
              <a:avLst/>
              <a:gdLst/>
              <a:ahLst/>
              <a:cxnLst/>
              <a:rect l="l" t="t" r="r" b="b"/>
              <a:pathLst>
                <a:path w="600" h="1460" extrusionOk="0"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lnTo>
                    <a:pt x="1" y="1162"/>
                  </a:lnTo>
                  <a:cubicBezTo>
                    <a:pt x="7" y="1360"/>
                    <a:pt x="154" y="1460"/>
                    <a:pt x="300" y="1460"/>
                  </a:cubicBezTo>
                  <a:cubicBezTo>
                    <a:pt x="447" y="1460"/>
                    <a:pt x="593" y="1361"/>
                    <a:pt x="600" y="1162"/>
                  </a:cubicBezTo>
                  <a:lnTo>
                    <a:pt x="600" y="299"/>
                  </a:lnTo>
                  <a:cubicBezTo>
                    <a:pt x="600" y="134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14;p73">
              <a:extLst>
                <a:ext uri="{FF2B5EF4-FFF2-40B4-BE49-F238E27FC236}">
                  <a16:creationId xmlns:a16="http://schemas.microsoft.com/office/drawing/2014/main" id="{0C5B6777-12ED-4ABE-B9A3-DDAAD5C409AF}"/>
                </a:ext>
              </a:extLst>
            </p:cNvPr>
            <p:cNvSpPr/>
            <p:nvPr/>
          </p:nvSpPr>
          <p:spPr>
            <a:xfrm>
              <a:off x="5325666" y="4137545"/>
              <a:ext cx="165399" cy="455582"/>
            </a:xfrm>
            <a:custGeom>
              <a:avLst/>
              <a:gdLst/>
              <a:ahLst/>
              <a:cxnLst/>
              <a:rect l="l" t="t" r="r" b="b"/>
              <a:pathLst>
                <a:path w="7432" h="20471" extrusionOk="0">
                  <a:moveTo>
                    <a:pt x="3644" y="7531"/>
                  </a:moveTo>
                  <a:lnTo>
                    <a:pt x="4903" y="8289"/>
                  </a:lnTo>
                  <a:lnTo>
                    <a:pt x="3748" y="13172"/>
                  </a:lnTo>
                  <a:lnTo>
                    <a:pt x="2489" y="12415"/>
                  </a:lnTo>
                  <a:lnTo>
                    <a:pt x="3644" y="7531"/>
                  </a:lnTo>
                  <a:close/>
                  <a:moveTo>
                    <a:pt x="2343" y="13028"/>
                  </a:moveTo>
                  <a:lnTo>
                    <a:pt x="3603" y="13785"/>
                  </a:lnTo>
                  <a:lnTo>
                    <a:pt x="2526" y="18344"/>
                  </a:lnTo>
                  <a:lnTo>
                    <a:pt x="1266" y="17585"/>
                  </a:lnTo>
                  <a:lnTo>
                    <a:pt x="2343" y="13028"/>
                  </a:lnTo>
                  <a:close/>
                  <a:moveTo>
                    <a:pt x="7101" y="1"/>
                  </a:moveTo>
                  <a:cubicBezTo>
                    <a:pt x="6965" y="1"/>
                    <a:pt x="6842" y="94"/>
                    <a:pt x="6809" y="231"/>
                  </a:cubicBezTo>
                  <a:lnTo>
                    <a:pt x="6271" y="2505"/>
                  </a:lnTo>
                  <a:lnTo>
                    <a:pt x="5012" y="1748"/>
                  </a:lnTo>
                  <a:lnTo>
                    <a:pt x="5338" y="371"/>
                  </a:lnTo>
                  <a:cubicBezTo>
                    <a:pt x="5391" y="148"/>
                    <a:pt x="5210" y="9"/>
                    <a:pt x="5035" y="9"/>
                  </a:cubicBezTo>
                  <a:cubicBezTo>
                    <a:pt x="4912" y="9"/>
                    <a:pt x="4791" y="77"/>
                    <a:pt x="4755" y="233"/>
                  </a:cubicBezTo>
                  <a:lnTo>
                    <a:pt x="4105" y="2977"/>
                  </a:lnTo>
                  <a:cubicBezTo>
                    <a:pt x="4053" y="3195"/>
                    <a:pt x="4237" y="3338"/>
                    <a:pt x="4414" y="3338"/>
                  </a:cubicBezTo>
                  <a:cubicBezTo>
                    <a:pt x="4535" y="3338"/>
                    <a:pt x="4652" y="3271"/>
                    <a:pt x="4689" y="3116"/>
                  </a:cubicBezTo>
                  <a:lnTo>
                    <a:pt x="4868" y="2361"/>
                  </a:lnTo>
                  <a:lnTo>
                    <a:pt x="6127" y="3118"/>
                  </a:lnTo>
                  <a:lnTo>
                    <a:pt x="5049" y="7677"/>
                  </a:lnTo>
                  <a:lnTo>
                    <a:pt x="3790" y="6918"/>
                  </a:lnTo>
                  <a:lnTo>
                    <a:pt x="4287" y="4812"/>
                  </a:lnTo>
                  <a:cubicBezTo>
                    <a:pt x="4340" y="4590"/>
                    <a:pt x="4159" y="4451"/>
                    <a:pt x="3983" y="4451"/>
                  </a:cubicBezTo>
                  <a:cubicBezTo>
                    <a:pt x="3861" y="4451"/>
                    <a:pt x="3740" y="4519"/>
                    <a:pt x="3704" y="4674"/>
                  </a:cubicBezTo>
                  <a:lnTo>
                    <a:pt x="52" y="20110"/>
                  </a:lnTo>
                  <a:cubicBezTo>
                    <a:pt x="1" y="20327"/>
                    <a:pt x="184" y="20470"/>
                    <a:pt x="360" y="20470"/>
                  </a:cubicBezTo>
                  <a:cubicBezTo>
                    <a:pt x="481" y="20470"/>
                    <a:pt x="599" y="20403"/>
                    <a:pt x="635" y="20248"/>
                  </a:cubicBezTo>
                  <a:lnTo>
                    <a:pt x="1121" y="18200"/>
                  </a:lnTo>
                  <a:lnTo>
                    <a:pt x="2380" y="18957"/>
                  </a:lnTo>
                  <a:lnTo>
                    <a:pt x="2107" y="20110"/>
                  </a:lnTo>
                  <a:cubicBezTo>
                    <a:pt x="2056" y="20328"/>
                    <a:pt x="2239" y="20471"/>
                    <a:pt x="2415" y="20471"/>
                  </a:cubicBezTo>
                  <a:cubicBezTo>
                    <a:pt x="2536" y="20471"/>
                    <a:pt x="2654" y="20404"/>
                    <a:pt x="2691" y="20248"/>
                  </a:cubicBezTo>
                  <a:lnTo>
                    <a:pt x="3013" y="18886"/>
                  </a:lnTo>
                  <a:cubicBezTo>
                    <a:pt x="3014" y="18883"/>
                    <a:pt x="3014" y="18880"/>
                    <a:pt x="3016" y="18877"/>
                  </a:cubicBezTo>
                  <a:lnTo>
                    <a:pt x="4237" y="13716"/>
                  </a:lnTo>
                  <a:cubicBezTo>
                    <a:pt x="4237" y="13711"/>
                    <a:pt x="4238" y="13708"/>
                    <a:pt x="4238" y="13705"/>
                  </a:cubicBezTo>
                  <a:lnTo>
                    <a:pt x="5536" y="8219"/>
                  </a:lnTo>
                  <a:cubicBezTo>
                    <a:pt x="5538" y="8216"/>
                    <a:pt x="5538" y="8213"/>
                    <a:pt x="5539" y="8210"/>
                  </a:cubicBezTo>
                  <a:lnTo>
                    <a:pt x="6760" y="3049"/>
                  </a:lnTo>
                  <a:lnTo>
                    <a:pt x="6762" y="3036"/>
                  </a:lnTo>
                  <a:lnTo>
                    <a:pt x="7393" y="371"/>
                  </a:lnTo>
                  <a:cubicBezTo>
                    <a:pt x="7431" y="210"/>
                    <a:pt x="7332" y="47"/>
                    <a:pt x="7171" y="9"/>
                  </a:cubicBezTo>
                  <a:cubicBezTo>
                    <a:pt x="7147" y="4"/>
                    <a:pt x="7124" y="1"/>
                    <a:pt x="7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47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</a:t>
            </a:r>
            <a:endParaRPr u="sng" dirty="0"/>
          </a:p>
        </p:txBody>
      </p:sp>
      <p:sp>
        <p:nvSpPr>
          <p:cNvPr id="1313" name="Google Shape;1313;p47"/>
          <p:cNvSpPr txBox="1">
            <a:spLocks noGrp="1"/>
          </p:cNvSpPr>
          <p:nvPr>
            <p:ph type="subTitle" idx="1"/>
          </p:nvPr>
        </p:nvSpPr>
        <p:spPr>
          <a:xfrm>
            <a:off x="2209600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Ordenador</a:t>
            </a:r>
            <a:endParaRPr dirty="0"/>
          </a:p>
        </p:txBody>
      </p:sp>
      <p:sp>
        <p:nvSpPr>
          <p:cNvPr id="1314" name="Google Shape;1314;p47"/>
          <p:cNvSpPr txBox="1">
            <a:spLocks noGrp="1"/>
          </p:cNvSpPr>
          <p:nvPr>
            <p:ph type="subTitle" idx="2"/>
          </p:nvPr>
        </p:nvSpPr>
        <p:spPr>
          <a:xfrm>
            <a:off x="2209600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Ordenador personal de gama media</a:t>
            </a:r>
            <a:endParaRPr dirty="0"/>
          </a:p>
        </p:txBody>
      </p:sp>
      <p:sp>
        <p:nvSpPr>
          <p:cNvPr id="1315" name="Google Shape;1315;p47"/>
          <p:cNvSpPr txBox="1">
            <a:spLocks noGrp="1"/>
          </p:cNvSpPr>
          <p:nvPr>
            <p:ph type="subTitle" idx="3"/>
          </p:nvPr>
        </p:nvSpPr>
        <p:spPr>
          <a:xfrm>
            <a:off x="5678804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VSCode</a:t>
            </a:r>
            <a:endParaRPr dirty="0"/>
          </a:p>
        </p:txBody>
      </p:sp>
      <p:sp>
        <p:nvSpPr>
          <p:cNvPr id="1316" name="Google Shape;1316;p47"/>
          <p:cNvSpPr txBox="1">
            <a:spLocks noGrp="1"/>
          </p:cNvSpPr>
          <p:nvPr>
            <p:ph type="subTitle" idx="4"/>
          </p:nvPr>
        </p:nvSpPr>
        <p:spPr>
          <a:xfrm>
            <a:off x="5678804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Editor de c</a:t>
            </a:r>
            <a:r>
              <a:rPr lang="es-ES" dirty="0"/>
              <a:t>ódigo</a:t>
            </a:r>
            <a:endParaRPr dirty="0"/>
          </a:p>
        </p:txBody>
      </p:sp>
      <p:sp>
        <p:nvSpPr>
          <p:cNvPr id="1317" name="Google Shape;1317;p47"/>
          <p:cNvSpPr txBox="1">
            <a:spLocks noGrp="1"/>
          </p:cNvSpPr>
          <p:nvPr>
            <p:ph type="subTitle" idx="5"/>
          </p:nvPr>
        </p:nvSpPr>
        <p:spPr>
          <a:xfrm>
            <a:off x="2209600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Firefox</a:t>
            </a:r>
            <a:endParaRPr dirty="0"/>
          </a:p>
        </p:txBody>
      </p:sp>
      <p:sp>
        <p:nvSpPr>
          <p:cNvPr id="1318" name="Google Shape;1318;p47"/>
          <p:cNvSpPr txBox="1">
            <a:spLocks noGrp="1"/>
          </p:cNvSpPr>
          <p:nvPr>
            <p:ph type="subTitle" idx="6"/>
          </p:nvPr>
        </p:nvSpPr>
        <p:spPr>
          <a:xfrm>
            <a:off x="2209600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Navegador web</a:t>
            </a:r>
            <a:endParaRPr dirty="0"/>
          </a:p>
        </p:txBody>
      </p:sp>
      <p:sp>
        <p:nvSpPr>
          <p:cNvPr id="1319" name="Google Shape;1319;p47"/>
          <p:cNvSpPr txBox="1">
            <a:spLocks noGrp="1"/>
          </p:cNvSpPr>
          <p:nvPr>
            <p:ph type="subTitle" idx="7"/>
          </p:nvPr>
        </p:nvSpPr>
        <p:spPr>
          <a:xfrm>
            <a:off x="5678804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</a:t>
            </a:r>
            <a:endParaRPr dirty="0"/>
          </a:p>
        </p:txBody>
      </p:sp>
      <p:sp>
        <p:nvSpPr>
          <p:cNvPr id="1320" name="Google Shape;1320;p47"/>
          <p:cNvSpPr txBox="1">
            <a:spLocks noGrp="1"/>
          </p:cNvSpPr>
          <p:nvPr>
            <p:ph type="subTitle" idx="8"/>
          </p:nvPr>
        </p:nvSpPr>
        <p:spPr>
          <a:xfrm>
            <a:off x="5678804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de despliegue</a:t>
            </a:r>
            <a:endParaRPr dirty="0"/>
          </a:p>
        </p:txBody>
      </p:sp>
      <p:grpSp>
        <p:nvGrpSpPr>
          <p:cNvPr id="1321" name="Google Shape;1321;p47"/>
          <p:cNvGrpSpPr/>
          <p:nvPr/>
        </p:nvGrpSpPr>
        <p:grpSpPr>
          <a:xfrm>
            <a:off x="1600730" y="1624644"/>
            <a:ext cx="456138" cy="348268"/>
            <a:chOff x="1391427" y="1284565"/>
            <a:chExt cx="456138" cy="348268"/>
          </a:xfrm>
        </p:grpSpPr>
        <p:sp>
          <p:nvSpPr>
            <p:cNvPr id="1322" name="Google Shape;1322;p47"/>
            <p:cNvSpPr/>
            <p:nvPr/>
          </p:nvSpPr>
          <p:spPr>
            <a:xfrm>
              <a:off x="1391427" y="1284565"/>
              <a:ext cx="456138" cy="348268"/>
            </a:xfrm>
            <a:custGeom>
              <a:avLst/>
              <a:gdLst/>
              <a:ahLst/>
              <a:cxnLst/>
              <a:rect l="l" t="t" r="r" b="b"/>
              <a:pathLst>
                <a:path w="20496" h="15649" extrusionOk="0">
                  <a:moveTo>
                    <a:pt x="2101" y="3129"/>
                  </a:moveTo>
                  <a:cubicBezTo>
                    <a:pt x="2125" y="3436"/>
                    <a:pt x="2213" y="3728"/>
                    <a:pt x="2355" y="3993"/>
                  </a:cubicBezTo>
                  <a:cubicBezTo>
                    <a:pt x="1724" y="4759"/>
                    <a:pt x="1601" y="5812"/>
                    <a:pt x="1580" y="6771"/>
                  </a:cubicBezTo>
                  <a:lnTo>
                    <a:pt x="791" y="6849"/>
                  </a:lnTo>
                  <a:cubicBezTo>
                    <a:pt x="795" y="6463"/>
                    <a:pt x="823" y="6074"/>
                    <a:pt x="871" y="5689"/>
                  </a:cubicBezTo>
                  <a:cubicBezTo>
                    <a:pt x="1039" y="4349"/>
                    <a:pt x="1595" y="3570"/>
                    <a:pt x="2101" y="3129"/>
                  </a:cubicBezTo>
                  <a:close/>
                  <a:moveTo>
                    <a:pt x="18511" y="3183"/>
                  </a:moveTo>
                  <a:cubicBezTo>
                    <a:pt x="19512" y="4120"/>
                    <a:pt x="19728" y="5547"/>
                    <a:pt x="19743" y="6852"/>
                  </a:cubicBezTo>
                  <a:lnTo>
                    <a:pt x="18952" y="6774"/>
                  </a:lnTo>
                  <a:lnTo>
                    <a:pt x="18952" y="6775"/>
                  </a:lnTo>
                  <a:cubicBezTo>
                    <a:pt x="18934" y="5841"/>
                    <a:pt x="18825" y="4827"/>
                    <a:pt x="18243" y="4058"/>
                  </a:cubicBezTo>
                  <a:cubicBezTo>
                    <a:pt x="18390" y="3794"/>
                    <a:pt x="18482" y="3497"/>
                    <a:pt x="18511" y="3183"/>
                  </a:cubicBezTo>
                  <a:close/>
                  <a:moveTo>
                    <a:pt x="18139" y="8072"/>
                  </a:moveTo>
                  <a:cubicBezTo>
                    <a:pt x="18138" y="8074"/>
                    <a:pt x="18138" y="8075"/>
                    <a:pt x="18137" y="8075"/>
                  </a:cubicBezTo>
                  <a:lnTo>
                    <a:pt x="18137" y="8075"/>
                  </a:lnTo>
                  <a:cubicBezTo>
                    <a:pt x="18138" y="8075"/>
                    <a:pt x="18138" y="8074"/>
                    <a:pt x="18138" y="8073"/>
                  </a:cubicBezTo>
                  <a:lnTo>
                    <a:pt x="18138" y="8073"/>
                  </a:lnTo>
                  <a:cubicBezTo>
                    <a:pt x="18139" y="8073"/>
                    <a:pt x="18139" y="8072"/>
                    <a:pt x="18139" y="8072"/>
                  </a:cubicBezTo>
                  <a:close/>
                  <a:moveTo>
                    <a:pt x="18137" y="8075"/>
                  </a:moveTo>
                  <a:lnTo>
                    <a:pt x="18137" y="8075"/>
                  </a:lnTo>
                  <a:cubicBezTo>
                    <a:pt x="18137" y="8076"/>
                    <a:pt x="18137" y="8076"/>
                    <a:pt x="18137" y="8076"/>
                  </a:cubicBezTo>
                  <a:lnTo>
                    <a:pt x="18137" y="8076"/>
                  </a:lnTo>
                  <a:cubicBezTo>
                    <a:pt x="18137" y="8076"/>
                    <a:pt x="18137" y="8076"/>
                    <a:pt x="18137" y="8075"/>
                  </a:cubicBezTo>
                  <a:close/>
                  <a:moveTo>
                    <a:pt x="2726" y="4496"/>
                  </a:moveTo>
                  <a:cubicBezTo>
                    <a:pt x="3124" y="4903"/>
                    <a:pt x="3695" y="5102"/>
                    <a:pt x="4203" y="5338"/>
                  </a:cubicBezTo>
                  <a:lnTo>
                    <a:pt x="4203" y="7531"/>
                  </a:lnTo>
                  <a:cubicBezTo>
                    <a:pt x="4203" y="7644"/>
                    <a:pt x="4160" y="7740"/>
                    <a:pt x="4085" y="7851"/>
                  </a:cubicBezTo>
                  <a:cubicBezTo>
                    <a:pt x="3441" y="7868"/>
                    <a:pt x="2888" y="8009"/>
                    <a:pt x="2438" y="8123"/>
                  </a:cubicBezTo>
                  <a:cubicBezTo>
                    <a:pt x="2422" y="8128"/>
                    <a:pt x="2409" y="8130"/>
                    <a:pt x="2400" y="8130"/>
                  </a:cubicBezTo>
                  <a:cubicBezTo>
                    <a:pt x="2378" y="8130"/>
                    <a:pt x="2370" y="8115"/>
                    <a:pt x="2358" y="8068"/>
                  </a:cubicBezTo>
                  <a:cubicBezTo>
                    <a:pt x="2329" y="7881"/>
                    <a:pt x="2318" y="7557"/>
                    <a:pt x="2327" y="7175"/>
                  </a:cubicBezTo>
                  <a:cubicBezTo>
                    <a:pt x="2330" y="7059"/>
                    <a:pt x="2269" y="6921"/>
                    <a:pt x="2179" y="6843"/>
                  </a:cubicBezTo>
                  <a:cubicBezTo>
                    <a:pt x="2186" y="6077"/>
                    <a:pt x="2295" y="5072"/>
                    <a:pt x="2726" y="4496"/>
                  </a:cubicBezTo>
                  <a:close/>
                  <a:moveTo>
                    <a:pt x="17859" y="4555"/>
                  </a:moveTo>
                  <a:cubicBezTo>
                    <a:pt x="18075" y="4896"/>
                    <a:pt x="18220" y="5335"/>
                    <a:pt x="18284" y="5844"/>
                  </a:cubicBezTo>
                  <a:cubicBezTo>
                    <a:pt x="18326" y="6167"/>
                    <a:pt x="18353" y="6815"/>
                    <a:pt x="18353" y="6815"/>
                  </a:cubicBezTo>
                  <a:cubicBezTo>
                    <a:pt x="18258" y="6912"/>
                    <a:pt x="18166" y="7054"/>
                    <a:pt x="18170" y="7175"/>
                  </a:cubicBezTo>
                  <a:cubicBezTo>
                    <a:pt x="18179" y="7558"/>
                    <a:pt x="18168" y="7884"/>
                    <a:pt x="18139" y="8068"/>
                  </a:cubicBezTo>
                  <a:cubicBezTo>
                    <a:pt x="18139" y="8070"/>
                    <a:pt x="18139" y="8071"/>
                    <a:pt x="18139" y="8072"/>
                  </a:cubicBezTo>
                  <a:lnTo>
                    <a:pt x="18139" y="8072"/>
                  </a:lnTo>
                  <a:cubicBezTo>
                    <a:pt x="18139" y="8072"/>
                    <a:pt x="18139" y="8072"/>
                    <a:pt x="18139" y="8071"/>
                  </a:cubicBezTo>
                  <a:lnTo>
                    <a:pt x="18139" y="8071"/>
                  </a:lnTo>
                  <a:cubicBezTo>
                    <a:pt x="18139" y="8072"/>
                    <a:pt x="18139" y="8072"/>
                    <a:pt x="18138" y="8073"/>
                  </a:cubicBezTo>
                  <a:lnTo>
                    <a:pt x="18138" y="8073"/>
                  </a:lnTo>
                  <a:cubicBezTo>
                    <a:pt x="18134" y="8112"/>
                    <a:pt x="18119" y="8132"/>
                    <a:pt x="18093" y="8132"/>
                  </a:cubicBezTo>
                  <a:cubicBezTo>
                    <a:pt x="18083" y="8132"/>
                    <a:pt x="18072" y="8129"/>
                    <a:pt x="18059" y="8123"/>
                  </a:cubicBezTo>
                  <a:cubicBezTo>
                    <a:pt x="17650" y="8019"/>
                    <a:pt x="17148" y="7891"/>
                    <a:pt x="16569" y="7857"/>
                  </a:cubicBezTo>
                  <a:cubicBezTo>
                    <a:pt x="16491" y="7740"/>
                    <a:pt x="16445" y="7642"/>
                    <a:pt x="16445" y="7531"/>
                  </a:cubicBezTo>
                  <a:lnTo>
                    <a:pt x="16445" y="5338"/>
                  </a:lnTo>
                  <a:cubicBezTo>
                    <a:pt x="16923" y="5116"/>
                    <a:pt x="17474" y="4926"/>
                    <a:pt x="17859" y="4555"/>
                  </a:cubicBezTo>
                  <a:close/>
                  <a:moveTo>
                    <a:pt x="13762" y="4277"/>
                  </a:moveTo>
                  <a:cubicBezTo>
                    <a:pt x="13909" y="4277"/>
                    <a:pt x="14027" y="4396"/>
                    <a:pt x="14027" y="4543"/>
                  </a:cubicBezTo>
                  <a:lnTo>
                    <a:pt x="14027" y="7895"/>
                  </a:lnTo>
                  <a:cubicBezTo>
                    <a:pt x="14027" y="8042"/>
                    <a:pt x="13909" y="8160"/>
                    <a:pt x="13762" y="8160"/>
                  </a:cubicBezTo>
                  <a:lnTo>
                    <a:pt x="6885" y="8160"/>
                  </a:lnTo>
                  <a:cubicBezTo>
                    <a:pt x="6739" y="8160"/>
                    <a:pt x="6620" y="8041"/>
                    <a:pt x="6620" y="7895"/>
                  </a:cubicBezTo>
                  <a:lnTo>
                    <a:pt x="6620" y="4543"/>
                  </a:lnTo>
                  <a:cubicBezTo>
                    <a:pt x="6620" y="4396"/>
                    <a:pt x="6739" y="4277"/>
                    <a:pt x="6885" y="4277"/>
                  </a:cubicBezTo>
                  <a:close/>
                  <a:moveTo>
                    <a:pt x="4803" y="5626"/>
                  </a:moveTo>
                  <a:cubicBezTo>
                    <a:pt x="5209" y="5810"/>
                    <a:pt x="5617" y="5991"/>
                    <a:pt x="6019" y="6179"/>
                  </a:cubicBezTo>
                  <a:lnTo>
                    <a:pt x="6019" y="11961"/>
                  </a:lnTo>
                  <a:cubicBezTo>
                    <a:pt x="5269" y="11819"/>
                    <a:pt x="4817" y="11152"/>
                    <a:pt x="4803" y="10506"/>
                  </a:cubicBezTo>
                  <a:cubicBezTo>
                    <a:pt x="4795" y="10127"/>
                    <a:pt x="4593" y="9861"/>
                    <a:pt x="4415" y="9626"/>
                  </a:cubicBezTo>
                  <a:cubicBezTo>
                    <a:pt x="4273" y="9439"/>
                    <a:pt x="4150" y="9277"/>
                    <a:pt x="4131" y="9075"/>
                  </a:cubicBezTo>
                  <a:cubicBezTo>
                    <a:pt x="4105" y="8808"/>
                    <a:pt x="4222" y="8647"/>
                    <a:pt x="4415" y="8405"/>
                  </a:cubicBezTo>
                  <a:cubicBezTo>
                    <a:pt x="4596" y="8179"/>
                    <a:pt x="4803" y="7921"/>
                    <a:pt x="4803" y="7531"/>
                  </a:cubicBezTo>
                  <a:lnTo>
                    <a:pt x="4803" y="5626"/>
                  </a:lnTo>
                  <a:close/>
                  <a:moveTo>
                    <a:pt x="15846" y="5626"/>
                  </a:moveTo>
                  <a:lnTo>
                    <a:pt x="15846" y="7531"/>
                  </a:lnTo>
                  <a:cubicBezTo>
                    <a:pt x="15846" y="7909"/>
                    <a:pt x="16049" y="8174"/>
                    <a:pt x="16232" y="8407"/>
                  </a:cubicBezTo>
                  <a:cubicBezTo>
                    <a:pt x="16420" y="8652"/>
                    <a:pt x="16535" y="8813"/>
                    <a:pt x="16518" y="9047"/>
                  </a:cubicBezTo>
                  <a:cubicBezTo>
                    <a:pt x="16504" y="9260"/>
                    <a:pt x="16379" y="9426"/>
                    <a:pt x="16232" y="9616"/>
                  </a:cubicBezTo>
                  <a:cubicBezTo>
                    <a:pt x="16224" y="9626"/>
                    <a:pt x="16216" y="9637"/>
                    <a:pt x="16207" y="9648"/>
                  </a:cubicBezTo>
                  <a:cubicBezTo>
                    <a:pt x="16204" y="9652"/>
                    <a:pt x="16199" y="9657"/>
                    <a:pt x="16196" y="9663"/>
                  </a:cubicBezTo>
                  <a:cubicBezTo>
                    <a:pt x="16034" y="9876"/>
                    <a:pt x="15864" y="10121"/>
                    <a:pt x="15846" y="10460"/>
                  </a:cubicBezTo>
                  <a:cubicBezTo>
                    <a:pt x="15852" y="11112"/>
                    <a:pt x="15394" y="11812"/>
                    <a:pt x="14628" y="11961"/>
                  </a:cubicBezTo>
                  <a:lnTo>
                    <a:pt x="14628" y="6179"/>
                  </a:lnTo>
                  <a:cubicBezTo>
                    <a:pt x="15032" y="5991"/>
                    <a:pt x="15440" y="5810"/>
                    <a:pt x="15846" y="5626"/>
                  </a:cubicBezTo>
                  <a:close/>
                  <a:moveTo>
                    <a:pt x="14027" y="8719"/>
                  </a:moveTo>
                  <a:lnTo>
                    <a:pt x="14027" y="11989"/>
                  </a:lnTo>
                  <a:lnTo>
                    <a:pt x="6620" y="11989"/>
                  </a:lnTo>
                  <a:lnTo>
                    <a:pt x="6620" y="8719"/>
                  </a:lnTo>
                  <a:cubicBezTo>
                    <a:pt x="6704" y="8745"/>
                    <a:pt x="6793" y="8761"/>
                    <a:pt x="6885" y="8761"/>
                  </a:cubicBezTo>
                  <a:lnTo>
                    <a:pt x="13762" y="8761"/>
                  </a:lnTo>
                  <a:cubicBezTo>
                    <a:pt x="13856" y="8761"/>
                    <a:pt x="13944" y="8745"/>
                    <a:pt x="14027" y="8719"/>
                  </a:cubicBezTo>
                  <a:close/>
                  <a:moveTo>
                    <a:pt x="1724" y="7359"/>
                  </a:moveTo>
                  <a:cubicBezTo>
                    <a:pt x="1722" y="7612"/>
                    <a:pt x="1728" y="7940"/>
                    <a:pt x="1767" y="8174"/>
                  </a:cubicBezTo>
                  <a:cubicBezTo>
                    <a:pt x="1821" y="8501"/>
                    <a:pt x="2104" y="8725"/>
                    <a:pt x="2419" y="8725"/>
                  </a:cubicBezTo>
                  <a:cubicBezTo>
                    <a:pt x="2474" y="8725"/>
                    <a:pt x="2530" y="8718"/>
                    <a:pt x="2586" y="8704"/>
                  </a:cubicBezTo>
                  <a:cubicBezTo>
                    <a:pt x="2891" y="8626"/>
                    <a:pt x="3248" y="8536"/>
                    <a:pt x="3642" y="8485"/>
                  </a:cubicBezTo>
                  <a:lnTo>
                    <a:pt x="3642" y="8485"/>
                  </a:lnTo>
                  <a:cubicBezTo>
                    <a:pt x="3481" y="8830"/>
                    <a:pt x="3493" y="9233"/>
                    <a:pt x="3662" y="9571"/>
                  </a:cubicBezTo>
                  <a:cubicBezTo>
                    <a:pt x="3368" y="9611"/>
                    <a:pt x="3072" y="9683"/>
                    <a:pt x="2781" y="9786"/>
                  </a:cubicBezTo>
                  <a:cubicBezTo>
                    <a:pt x="2442" y="9905"/>
                    <a:pt x="2263" y="10288"/>
                    <a:pt x="2389" y="10624"/>
                  </a:cubicBezTo>
                  <a:cubicBezTo>
                    <a:pt x="2816" y="11771"/>
                    <a:pt x="3435" y="12949"/>
                    <a:pt x="4282" y="14228"/>
                  </a:cubicBezTo>
                  <a:cubicBezTo>
                    <a:pt x="4551" y="14634"/>
                    <a:pt x="4162" y="15053"/>
                    <a:pt x="3782" y="15053"/>
                  </a:cubicBezTo>
                  <a:cubicBezTo>
                    <a:pt x="3630" y="15053"/>
                    <a:pt x="3480" y="14986"/>
                    <a:pt x="3374" y="14826"/>
                  </a:cubicBezTo>
                  <a:cubicBezTo>
                    <a:pt x="1828" y="12491"/>
                    <a:pt x="949" y="10360"/>
                    <a:pt x="685" y="8309"/>
                  </a:cubicBezTo>
                  <a:cubicBezTo>
                    <a:pt x="653" y="8059"/>
                    <a:pt x="628" y="7707"/>
                    <a:pt x="613" y="7469"/>
                  </a:cubicBezTo>
                  <a:lnTo>
                    <a:pt x="1724" y="7359"/>
                  </a:lnTo>
                  <a:close/>
                  <a:moveTo>
                    <a:pt x="10351" y="1"/>
                  </a:moveTo>
                  <a:cubicBezTo>
                    <a:pt x="8897" y="1"/>
                    <a:pt x="7438" y="120"/>
                    <a:pt x="5981" y="359"/>
                  </a:cubicBezTo>
                  <a:cubicBezTo>
                    <a:pt x="5817" y="385"/>
                    <a:pt x="5707" y="540"/>
                    <a:pt x="5733" y="704"/>
                  </a:cubicBezTo>
                  <a:cubicBezTo>
                    <a:pt x="5758" y="851"/>
                    <a:pt x="5883" y="955"/>
                    <a:pt x="6027" y="955"/>
                  </a:cubicBezTo>
                  <a:cubicBezTo>
                    <a:pt x="6044" y="955"/>
                    <a:pt x="6061" y="954"/>
                    <a:pt x="6078" y="951"/>
                  </a:cubicBezTo>
                  <a:cubicBezTo>
                    <a:pt x="7501" y="717"/>
                    <a:pt x="8927" y="601"/>
                    <a:pt x="10348" y="601"/>
                  </a:cubicBezTo>
                  <a:cubicBezTo>
                    <a:pt x="12499" y="601"/>
                    <a:pt x="14640" y="868"/>
                    <a:pt x="16749" y="1401"/>
                  </a:cubicBezTo>
                  <a:cubicBezTo>
                    <a:pt x="17529" y="1599"/>
                    <a:pt x="17862" y="2254"/>
                    <a:pt x="17914" y="2804"/>
                  </a:cubicBezTo>
                  <a:cubicBezTo>
                    <a:pt x="17964" y="3356"/>
                    <a:pt x="17759" y="4068"/>
                    <a:pt x="17025" y="4408"/>
                  </a:cubicBezTo>
                  <a:cubicBezTo>
                    <a:pt x="16225" y="4778"/>
                    <a:pt x="15427" y="5150"/>
                    <a:pt x="14628" y="5519"/>
                  </a:cubicBezTo>
                  <a:lnTo>
                    <a:pt x="14628" y="4542"/>
                  </a:lnTo>
                  <a:cubicBezTo>
                    <a:pt x="14628" y="4065"/>
                    <a:pt x="14239" y="3676"/>
                    <a:pt x="13762" y="3676"/>
                  </a:cubicBezTo>
                  <a:lnTo>
                    <a:pt x="6885" y="3676"/>
                  </a:lnTo>
                  <a:cubicBezTo>
                    <a:pt x="6407" y="3676"/>
                    <a:pt x="6019" y="4065"/>
                    <a:pt x="6019" y="4542"/>
                  </a:cubicBezTo>
                  <a:lnTo>
                    <a:pt x="6019" y="5519"/>
                  </a:lnTo>
                  <a:cubicBezTo>
                    <a:pt x="5220" y="5150"/>
                    <a:pt x="4422" y="4778"/>
                    <a:pt x="3622" y="4408"/>
                  </a:cubicBezTo>
                  <a:cubicBezTo>
                    <a:pt x="3058" y="4146"/>
                    <a:pt x="2694" y="3578"/>
                    <a:pt x="2694" y="2958"/>
                  </a:cubicBezTo>
                  <a:cubicBezTo>
                    <a:pt x="2709" y="2078"/>
                    <a:pt x="3260" y="1544"/>
                    <a:pt x="4426" y="1276"/>
                  </a:cubicBezTo>
                  <a:cubicBezTo>
                    <a:pt x="4589" y="1239"/>
                    <a:pt x="4690" y="1078"/>
                    <a:pt x="4651" y="916"/>
                  </a:cubicBezTo>
                  <a:cubicBezTo>
                    <a:pt x="4620" y="777"/>
                    <a:pt x="4496" y="683"/>
                    <a:pt x="4360" y="683"/>
                  </a:cubicBezTo>
                  <a:cubicBezTo>
                    <a:pt x="4338" y="683"/>
                    <a:pt x="4315" y="685"/>
                    <a:pt x="4293" y="690"/>
                  </a:cubicBezTo>
                  <a:cubicBezTo>
                    <a:pt x="3129" y="958"/>
                    <a:pt x="2422" y="1507"/>
                    <a:pt x="2183" y="2323"/>
                  </a:cubicBezTo>
                  <a:cubicBezTo>
                    <a:pt x="587" y="3310"/>
                    <a:pt x="189" y="5240"/>
                    <a:pt x="189" y="6990"/>
                  </a:cubicBezTo>
                  <a:cubicBezTo>
                    <a:pt x="71" y="7088"/>
                    <a:pt x="0" y="7236"/>
                    <a:pt x="10" y="7400"/>
                  </a:cubicBezTo>
                  <a:cubicBezTo>
                    <a:pt x="144" y="10083"/>
                    <a:pt x="1057" y="12365"/>
                    <a:pt x="2874" y="15157"/>
                  </a:cubicBezTo>
                  <a:cubicBezTo>
                    <a:pt x="3104" y="15505"/>
                    <a:pt x="3427" y="15649"/>
                    <a:pt x="3750" y="15649"/>
                  </a:cubicBezTo>
                  <a:cubicBezTo>
                    <a:pt x="4551" y="15649"/>
                    <a:pt x="5357" y="14765"/>
                    <a:pt x="4782" y="13897"/>
                  </a:cubicBezTo>
                  <a:cubicBezTo>
                    <a:pt x="3962" y="12657"/>
                    <a:pt x="3363" y="11518"/>
                    <a:pt x="2951" y="10415"/>
                  </a:cubicBezTo>
                  <a:cubicBezTo>
                    <a:pt x="2943" y="10386"/>
                    <a:pt x="2952" y="10365"/>
                    <a:pt x="2980" y="10352"/>
                  </a:cubicBezTo>
                  <a:cubicBezTo>
                    <a:pt x="3334" y="10227"/>
                    <a:pt x="3692" y="10155"/>
                    <a:pt x="4048" y="10138"/>
                  </a:cubicBezTo>
                  <a:cubicBezTo>
                    <a:pt x="4144" y="10276"/>
                    <a:pt x="4201" y="10388"/>
                    <a:pt x="4203" y="10518"/>
                  </a:cubicBezTo>
                  <a:cubicBezTo>
                    <a:pt x="4215" y="11031"/>
                    <a:pt x="4426" y="11546"/>
                    <a:pt x="4785" y="11930"/>
                  </a:cubicBezTo>
                  <a:cubicBezTo>
                    <a:pt x="5181" y="12355"/>
                    <a:pt x="5727" y="12589"/>
                    <a:pt x="6320" y="12589"/>
                  </a:cubicBezTo>
                  <a:lnTo>
                    <a:pt x="14327" y="12589"/>
                  </a:lnTo>
                  <a:cubicBezTo>
                    <a:pt x="15631" y="12589"/>
                    <a:pt x="16440" y="11500"/>
                    <a:pt x="16445" y="10486"/>
                  </a:cubicBezTo>
                  <a:cubicBezTo>
                    <a:pt x="16454" y="10366"/>
                    <a:pt x="16507" y="10261"/>
                    <a:pt x="16585" y="10147"/>
                  </a:cubicBezTo>
                  <a:cubicBezTo>
                    <a:pt x="16895" y="10175"/>
                    <a:pt x="17209" y="10244"/>
                    <a:pt x="17517" y="10352"/>
                  </a:cubicBezTo>
                  <a:cubicBezTo>
                    <a:pt x="17545" y="10365"/>
                    <a:pt x="17554" y="10386"/>
                    <a:pt x="17546" y="10415"/>
                  </a:cubicBezTo>
                  <a:cubicBezTo>
                    <a:pt x="17134" y="11518"/>
                    <a:pt x="16535" y="12657"/>
                    <a:pt x="15714" y="13897"/>
                  </a:cubicBezTo>
                  <a:cubicBezTo>
                    <a:pt x="15141" y="14763"/>
                    <a:pt x="15949" y="15646"/>
                    <a:pt x="16750" y="15646"/>
                  </a:cubicBezTo>
                  <a:cubicBezTo>
                    <a:pt x="17073" y="15646"/>
                    <a:pt x="17394" y="15502"/>
                    <a:pt x="17623" y="15157"/>
                  </a:cubicBezTo>
                  <a:cubicBezTo>
                    <a:pt x="17892" y="14751"/>
                    <a:pt x="18145" y="14345"/>
                    <a:pt x="18373" y="13951"/>
                  </a:cubicBezTo>
                  <a:cubicBezTo>
                    <a:pt x="18509" y="13719"/>
                    <a:pt x="18302" y="13503"/>
                    <a:pt x="18097" y="13503"/>
                  </a:cubicBezTo>
                  <a:cubicBezTo>
                    <a:pt x="18006" y="13503"/>
                    <a:pt x="17915" y="13546"/>
                    <a:pt x="17856" y="13649"/>
                  </a:cubicBezTo>
                  <a:cubicBezTo>
                    <a:pt x="17632" y="14032"/>
                    <a:pt x="17385" y="14429"/>
                    <a:pt x="17122" y="14826"/>
                  </a:cubicBezTo>
                  <a:cubicBezTo>
                    <a:pt x="17017" y="14984"/>
                    <a:pt x="16869" y="15049"/>
                    <a:pt x="16718" y="15049"/>
                  </a:cubicBezTo>
                  <a:cubicBezTo>
                    <a:pt x="16339" y="15049"/>
                    <a:pt x="15947" y="14633"/>
                    <a:pt x="16215" y="14228"/>
                  </a:cubicBezTo>
                  <a:cubicBezTo>
                    <a:pt x="17062" y="12949"/>
                    <a:pt x="17681" y="11771"/>
                    <a:pt x="18108" y="10625"/>
                  </a:cubicBezTo>
                  <a:cubicBezTo>
                    <a:pt x="18232" y="10288"/>
                    <a:pt x="18055" y="9905"/>
                    <a:pt x="17716" y="9786"/>
                  </a:cubicBezTo>
                  <a:cubicBezTo>
                    <a:pt x="17469" y="9698"/>
                    <a:pt x="17220" y="9634"/>
                    <a:pt x="16970" y="9593"/>
                  </a:cubicBezTo>
                  <a:cubicBezTo>
                    <a:pt x="17151" y="9277"/>
                    <a:pt x="17169" y="8825"/>
                    <a:pt x="17010" y="8508"/>
                  </a:cubicBezTo>
                  <a:lnTo>
                    <a:pt x="17010" y="8508"/>
                  </a:lnTo>
                  <a:cubicBezTo>
                    <a:pt x="17344" y="8560"/>
                    <a:pt x="17649" y="8638"/>
                    <a:pt x="17911" y="8704"/>
                  </a:cubicBezTo>
                  <a:cubicBezTo>
                    <a:pt x="17966" y="8718"/>
                    <a:pt x="18021" y="8725"/>
                    <a:pt x="18076" y="8725"/>
                  </a:cubicBezTo>
                  <a:cubicBezTo>
                    <a:pt x="18391" y="8725"/>
                    <a:pt x="18677" y="8498"/>
                    <a:pt x="18730" y="8172"/>
                  </a:cubicBezTo>
                  <a:cubicBezTo>
                    <a:pt x="18767" y="7941"/>
                    <a:pt x="18775" y="7612"/>
                    <a:pt x="18773" y="7361"/>
                  </a:cubicBezTo>
                  <a:lnTo>
                    <a:pt x="18773" y="7361"/>
                  </a:lnTo>
                  <a:lnTo>
                    <a:pt x="19882" y="7469"/>
                  </a:lnTo>
                  <a:cubicBezTo>
                    <a:pt x="19784" y="9112"/>
                    <a:pt x="19338" y="10674"/>
                    <a:pt x="18638" y="12162"/>
                  </a:cubicBezTo>
                  <a:cubicBezTo>
                    <a:pt x="18532" y="12389"/>
                    <a:pt x="18736" y="12582"/>
                    <a:pt x="18933" y="12582"/>
                  </a:cubicBezTo>
                  <a:cubicBezTo>
                    <a:pt x="19031" y="12582"/>
                    <a:pt x="19128" y="12534"/>
                    <a:pt x="19182" y="12418"/>
                  </a:cubicBezTo>
                  <a:cubicBezTo>
                    <a:pt x="19930" y="10824"/>
                    <a:pt x="20389" y="9159"/>
                    <a:pt x="20487" y="7402"/>
                  </a:cubicBezTo>
                  <a:cubicBezTo>
                    <a:pt x="20495" y="7255"/>
                    <a:pt x="20440" y="7120"/>
                    <a:pt x="20343" y="7023"/>
                  </a:cubicBezTo>
                  <a:cubicBezTo>
                    <a:pt x="20353" y="5295"/>
                    <a:pt x="19983" y="3387"/>
                    <a:pt x="18444" y="2368"/>
                  </a:cubicBezTo>
                  <a:cubicBezTo>
                    <a:pt x="18243" y="1603"/>
                    <a:pt x="17666" y="1014"/>
                    <a:pt x="16896" y="819"/>
                  </a:cubicBezTo>
                  <a:cubicBezTo>
                    <a:pt x="14740" y="274"/>
                    <a:pt x="12551" y="1"/>
                    <a:pt x="10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554400" y="1487019"/>
              <a:ext cx="57195" cy="56728"/>
            </a:xfrm>
            <a:custGeom>
              <a:avLst/>
              <a:gdLst/>
              <a:ahLst/>
              <a:cxnLst/>
              <a:rect l="l" t="t" r="r" b="b"/>
              <a:pathLst>
                <a:path w="2570" h="2549" extrusionOk="0">
                  <a:moveTo>
                    <a:pt x="1289" y="599"/>
                  </a:moveTo>
                  <a:cubicBezTo>
                    <a:pt x="1360" y="599"/>
                    <a:pt x="1431" y="610"/>
                    <a:pt x="1502" y="635"/>
                  </a:cubicBezTo>
                  <a:lnTo>
                    <a:pt x="1073" y="1066"/>
                  </a:lnTo>
                  <a:cubicBezTo>
                    <a:pt x="861" y="1277"/>
                    <a:pt x="1066" y="1579"/>
                    <a:pt x="1296" y="1579"/>
                  </a:cubicBezTo>
                  <a:cubicBezTo>
                    <a:pt x="1364" y="1579"/>
                    <a:pt x="1434" y="1552"/>
                    <a:pt x="1497" y="1490"/>
                  </a:cubicBezTo>
                  <a:lnTo>
                    <a:pt x="1930" y="1056"/>
                  </a:lnTo>
                  <a:lnTo>
                    <a:pt x="1930" y="1056"/>
                  </a:lnTo>
                  <a:cubicBezTo>
                    <a:pt x="2089" y="1482"/>
                    <a:pt x="1751" y="1956"/>
                    <a:pt x="1295" y="1956"/>
                  </a:cubicBezTo>
                  <a:cubicBezTo>
                    <a:pt x="1291" y="1956"/>
                    <a:pt x="1288" y="1956"/>
                    <a:pt x="1284" y="1956"/>
                  </a:cubicBezTo>
                  <a:cubicBezTo>
                    <a:pt x="907" y="1956"/>
                    <a:pt x="599" y="1651"/>
                    <a:pt x="599" y="1278"/>
                  </a:cubicBezTo>
                  <a:cubicBezTo>
                    <a:pt x="593" y="898"/>
                    <a:pt x="928" y="599"/>
                    <a:pt x="1289" y="599"/>
                  </a:cubicBezTo>
                  <a:close/>
                  <a:moveTo>
                    <a:pt x="1284" y="1"/>
                  </a:moveTo>
                  <a:cubicBezTo>
                    <a:pt x="576" y="1"/>
                    <a:pt x="0" y="574"/>
                    <a:pt x="0" y="1278"/>
                  </a:cubicBezTo>
                  <a:cubicBezTo>
                    <a:pt x="35" y="2125"/>
                    <a:pt x="660" y="2549"/>
                    <a:pt x="1284" y="2549"/>
                  </a:cubicBezTo>
                  <a:cubicBezTo>
                    <a:pt x="1909" y="2549"/>
                    <a:pt x="2534" y="2125"/>
                    <a:pt x="2569" y="1278"/>
                  </a:cubicBezTo>
                  <a:cubicBezTo>
                    <a:pt x="2569" y="574"/>
                    <a:pt x="1992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1630757" y="1487041"/>
              <a:ext cx="66631" cy="56839"/>
            </a:xfrm>
            <a:custGeom>
              <a:avLst/>
              <a:gdLst/>
              <a:ahLst/>
              <a:cxnLst/>
              <a:rect l="l" t="t" r="r" b="b"/>
              <a:pathLst>
                <a:path w="2994" h="2554" extrusionOk="0">
                  <a:moveTo>
                    <a:pt x="1291" y="598"/>
                  </a:moveTo>
                  <a:cubicBezTo>
                    <a:pt x="1362" y="598"/>
                    <a:pt x="1433" y="609"/>
                    <a:pt x="1504" y="634"/>
                  </a:cubicBezTo>
                  <a:lnTo>
                    <a:pt x="1075" y="1065"/>
                  </a:lnTo>
                  <a:cubicBezTo>
                    <a:pt x="863" y="1276"/>
                    <a:pt x="1068" y="1578"/>
                    <a:pt x="1298" y="1578"/>
                  </a:cubicBezTo>
                  <a:cubicBezTo>
                    <a:pt x="1366" y="1578"/>
                    <a:pt x="1437" y="1551"/>
                    <a:pt x="1499" y="1489"/>
                  </a:cubicBezTo>
                  <a:lnTo>
                    <a:pt x="1933" y="1055"/>
                  </a:lnTo>
                  <a:lnTo>
                    <a:pt x="1933" y="1055"/>
                  </a:lnTo>
                  <a:cubicBezTo>
                    <a:pt x="2091" y="1481"/>
                    <a:pt x="1753" y="1955"/>
                    <a:pt x="1297" y="1955"/>
                  </a:cubicBezTo>
                  <a:cubicBezTo>
                    <a:pt x="1293" y="1955"/>
                    <a:pt x="1290" y="1955"/>
                    <a:pt x="1286" y="1955"/>
                  </a:cubicBezTo>
                  <a:cubicBezTo>
                    <a:pt x="909" y="1955"/>
                    <a:pt x="601" y="1650"/>
                    <a:pt x="601" y="1277"/>
                  </a:cubicBezTo>
                  <a:cubicBezTo>
                    <a:pt x="595" y="897"/>
                    <a:pt x="930" y="598"/>
                    <a:pt x="1291" y="598"/>
                  </a:cubicBezTo>
                  <a:close/>
                  <a:moveTo>
                    <a:pt x="1304" y="1"/>
                  </a:moveTo>
                  <a:cubicBezTo>
                    <a:pt x="642" y="1"/>
                    <a:pt x="0" y="510"/>
                    <a:pt x="2" y="1277"/>
                  </a:cubicBezTo>
                  <a:cubicBezTo>
                    <a:pt x="2" y="1981"/>
                    <a:pt x="578" y="2554"/>
                    <a:pt x="1286" y="2554"/>
                  </a:cubicBezTo>
                  <a:cubicBezTo>
                    <a:pt x="1287" y="2554"/>
                    <a:pt x="1289" y="2554"/>
                    <a:pt x="1290" y="2554"/>
                  </a:cubicBezTo>
                  <a:cubicBezTo>
                    <a:pt x="2420" y="2554"/>
                    <a:pt x="2993" y="1179"/>
                    <a:pt x="2205" y="386"/>
                  </a:cubicBezTo>
                  <a:cubicBezTo>
                    <a:pt x="2202" y="381"/>
                    <a:pt x="2198" y="375"/>
                    <a:pt x="2193" y="371"/>
                  </a:cubicBezTo>
                  <a:cubicBezTo>
                    <a:pt x="2187" y="366"/>
                    <a:pt x="2181" y="360"/>
                    <a:pt x="2175" y="355"/>
                  </a:cubicBezTo>
                  <a:cubicBezTo>
                    <a:pt x="1922" y="110"/>
                    <a:pt x="1611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1497895" y="1478295"/>
              <a:ext cx="17203" cy="13398"/>
            </a:xfrm>
            <a:custGeom>
              <a:avLst/>
              <a:gdLst/>
              <a:ahLst/>
              <a:cxnLst/>
              <a:rect l="l" t="t" r="r" b="b"/>
              <a:pathLst>
                <a:path w="773" h="602" extrusionOk="0">
                  <a:moveTo>
                    <a:pt x="387" y="1"/>
                  </a:moveTo>
                  <a:cubicBezTo>
                    <a:pt x="1" y="1"/>
                    <a:pt x="1" y="601"/>
                    <a:pt x="387" y="601"/>
                  </a:cubicBezTo>
                  <a:cubicBezTo>
                    <a:pt x="773" y="601"/>
                    <a:pt x="77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1729391" y="1478295"/>
              <a:ext cx="17248" cy="13398"/>
            </a:xfrm>
            <a:custGeom>
              <a:avLst/>
              <a:gdLst/>
              <a:ahLst/>
              <a:cxnLst/>
              <a:rect l="l" t="t" r="r" b="b"/>
              <a:pathLst>
                <a:path w="775" h="602" extrusionOk="0">
                  <a:moveTo>
                    <a:pt x="388" y="1"/>
                  </a:moveTo>
                  <a:cubicBezTo>
                    <a:pt x="2" y="1"/>
                    <a:pt x="1" y="601"/>
                    <a:pt x="388" y="601"/>
                  </a:cubicBezTo>
                  <a:cubicBezTo>
                    <a:pt x="774" y="601"/>
                    <a:pt x="77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1544719" y="1385914"/>
              <a:ext cx="33227" cy="28509"/>
            </a:xfrm>
            <a:custGeom>
              <a:avLst/>
              <a:gdLst/>
              <a:ahLst/>
              <a:cxnLst/>
              <a:rect l="l" t="t" r="r" b="b"/>
              <a:pathLst>
                <a:path w="1493" h="1281" extrusionOk="0">
                  <a:moveTo>
                    <a:pt x="1057" y="0"/>
                  </a:moveTo>
                  <a:cubicBezTo>
                    <a:pt x="989" y="0"/>
                    <a:pt x="919" y="26"/>
                    <a:pt x="856" y="89"/>
                  </a:cubicBezTo>
                  <a:lnTo>
                    <a:pt x="178" y="767"/>
                  </a:lnTo>
                  <a:cubicBezTo>
                    <a:pt x="0" y="947"/>
                    <a:pt x="138" y="1281"/>
                    <a:pt x="389" y="1281"/>
                  </a:cubicBezTo>
                  <a:cubicBezTo>
                    <a:pt x="466" y="1281"/>
                    <a:pt x="544" y="1252"/>
                    <a:pt x="602" y="1192"/>
                  </a:cubicBezTo>
                  <a:lnTo>
                    <a:pt x="1281" y="513"/>
                  </a:lnTo>
                  <a:cubicBezTo>
                    <a:pt x="1493" y="301"/>
                    <a:pt x="128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1543962" y="1386960"/>
              <a:ext cx="64428" cy="58931"/>
            </a:xfrm>
            <a:custGeom>
              <a:avLst/>
              <a:gdLst/>
              <a:ahLst/>
              <a:cxnLst/>
              <a:rect l="l" t="t" r="r" b="b"/>
              <a:pathLst>
                <a:path w="2895" h="2648" extrusionOk="0">
                  <a:moveTo>
                    <a:pt x="2459" y="1"/>
                  </a:moveTo>
                  <a:cubicBezTo>
                    <a:pt x="2391" y="1"/>
                    <a:pt x="2321" y="27"/>
                    <a:pt x="2259" y="89"/>
                  </a:cubicBezTo>
                  <a:lnTo>
                    <a:pt x="212" y="2134"/>
                  </a:lnTo>
                  <a:cubicBezTo>
                    <a:pt x="0" y="2346"/>
                    <a:pt x="205" y="2648"/>
                    <a:pt x="435" y="2648"/>
                  </a:cubicBezTo>
                  <a:cubicBezTo>
                    <a:pt x="503" y="2648"/>
                    <a:pt x="574" y="2621"/>
                    <a:pt x="636" y="2559"/>
                  </a:cubicBezTo>
                  <a:lnTo>
                    <a:pt x="2683" y="514"/>
                  </a:lnTo>
                  <a:cubicBezTo>
                    <a:pt x="2895" y="302"/>
                    <a:pt x="2690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1463021" y="1327094"/>
              <a:ext cx="46313" cy="45912"/>
            </a:xfrm>
            <a:custGeom>
              <a:avLst/>
              <a:gdLst/>
              <a:ahLst/>
              <a:cxnLst/>
              <a:rect l="l" t="t" r="r" b="b"/>
              <a:pathLst>
                <a:path w="2081" h="2063" extrusionOk="0">
                  <a:moveTo>
                    <a:pt x="1039" y="599"/>
                  </a:moveTo>
                  <a:cubicBezTo>
                    <a:pt x="1272" y="599"/>
                    <a:pt x="1467" y="789"/>
                    <a:pt x="1471" y="1022"/>
                  </a:cubicBezTo>
                  <a:cubicBezTo>
                    <a:pt x="1476" y="1272"/>
                    <a:pt x="1275" y="1448"/>
                    <a:pt x="1039" y="1462"/>
                  </a:cubicBezTo>
                  <a:cubicBezTo>
                    <a:pt x="805" y="1462"/>
                    <a:pt x="610" y="1272"/>
                    <a:pt x="606" y="1039"/>
                  </a:cubicBezTo>
                  <a:cubicBezTo>
                    <a:pt x="629" y="772"/>
                    <a:pt x="773" y="627"/>
                    <a:pt x="1039" y="599"/>
                  </a:cubicBezTo>
                  <a:close/>
                  <a:moveTo>
                    <a:pt x="1026" y="0"/>
                  </a:moveTo>
                  <a:cubicBezTo>
                    <a:pt x="770" y="0"/>
                    <a:pt x="510" y="96"/>
                    <a:pt x="301" y="311"/>
                  </a:cubicBezTo>
                  <a:cubicBezTo>
                    <a:pt x="106" y="510"/>
                    <a:pt x="0" y="772"/>
                    <a:pt x="7" y="1050"/>
                  </a:cubicBezTo>
                  <a:cubicBezTo>
                    <a:pt x="16" y="1607"/>
                    <a:pt x="480" y="2061"/>
                    <a:pt x="1038" y="2062"/>
                  </a:cubicBezTo>
                  <a:cubicBezTo>
                    <a:pt x="1609" y="2062"/>
                    <a:pt x="2081" y="1584"/>
                    <a:pt x="2070" y="1011"/>
                  </a:cubicBezTo>
                  <a:cubicBezTo>
                    <a:pt x="2058" y="402"/>
                    <a:pt x="1551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1515298" y="1314298"/>
              <a:ext cx="46446" cy="45957"/>
            </a:xfrm>
            <a:custGeom>
              <a:avLst/>
              <a:gdLst/>
              <a:ahLst/>
              <a:cxnLst/>
              <a:rect l="l" t="t" r="r" b="b"/>
              <a:pathLst>
                <a:path w="2087" h="2065" extrusionOk="0">
                  <a:moveTo>
                    <a:pt x="1043" y="601"/>
                  </a:moveTo>
                  <a:cubicBezTo>
                    <a:pt x="1278" y="601"/>
                    <a:pt x="1471" y="791"/>
                    <a:pt x="1475" y="1026"/>
                  </a:cubicBezTo>
                  <a:cubicBezTo>
                    <a:pt x="1480" y="1285"/>
                    <a:pt x="1264" y="1430"/>
                    <a:pt x="1042" y="1464"/>
                  </a:cubicBezTo>
                  <a:cubicBezTo>
                    <a:pt x="809" y="1464"/>
                    <a:pt x="616" y="1274"/>
                    <a:pt x="611" y="1041"/>
                  </a:cubicBezTo>
                  <a:cubicBezTo>
                    <a:pt x="607" y="804"/>
                    <a:pt x="797" y="606"/>
                    <a:pt x="1033" y="601"/>
                  </a:cubicBezTo>
                  <a:close/>
                  <a:moveTo>
                    <a:pt x="1023" y="1"/>
                  </a:moveTo>
                  <a:cubicBezTo>
                    <a:pt x="455" y="13"/>
                    <a:pt x="0" y="483"/>
                    <a:pt x="11" y="1052"/>
                  </a:cubicBezTo>
                  <a:cubicBezTo>
                    <a:pt x="21" y="1611"/>
                    <a:pt x="484" y="2064"/>
                    <a:pt x="1043" y="2064"/>
                  </a:cubicBezTo>
                  <a:cubicBezTo>
                    <a:pt x="1612" y="2064"/>
                    <a:pt x="2087" y="1583"/>
                    <a:pt x="2076" y="1013"/>
                  </a:cubicBezTo>
                  <a:cubicBezTo>
                    <a:pt x="2065" y="456"/>
                    <a:pt x="1602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1730482" y="1327050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44" y="601"/>
                  </a:moveTo>
                  <a:cubicBezTo>
                    <a:pt x="1309" y="629"/>
                    <a:pt x="1453" y="774"/>
                    <a:pt x="1476" y="1041"/>
                  </a:cubicBezTo>
                  <a:cubicBezTo>
                    <a:pt x="1472" y="1274"/>
                    <a:pt x="1277" y="1464"/>
                    <a:pt x="1044" y="1464"/>
                  </a:cubicBezTo>
                  <a:cubicBezTo>
                    <a:pt x="807" y="1450"/>
                    <a:pt x="607" y="1274"/>
                    <a:pt x="612" y="1024"/>
                  </a:cubicBezTo>
                  <a:cubicBezTo>
                    <a:pt x="615" y="791"/>
                    <a:pt x="810" y="601"/>
                    <a:pt x="1044" y="601"/>
                  </a:cubicBezTo>
                  <a:close/>
                  <a:moveTo>
                    <a:pt x="1044" y="1"/>
                  </a:moveTo>
                  <a:cubicBezTo>
                    <a:pt x="480" y="1"/>
                    <a:pt x="22" y="456"/>
                    <a:pt x="12" y="1013"/>
                  </a:cubicBezTo>
                  <a:cubicBezTo>
                    <a:pt x="1" y="1582"/>
                    <a:pt x="473" y="2064"/>
                    <a:pt x="1043" y="2064"/>
                  </a:cubicBezTo>
                  <a:lnTo>
                    <a:pt x="1044" y="2064"/>
                  </a:lnTo>
                  <a:cubicBezTo>
                    <a:pt x="1603" y="2063"/>
                    <a:pt x="2066" y="1609"/>
                    <a:pt x="2077" y="1052"/>
                  </a:cubicBezTo>
                  <a:cubicBezTo>
                    <a:pt x="2086" y="489"/>
                    <a:pt x="1608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78116" y="1314298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39" y="601"/>
                  </a:moveTo>
                  <a:cubicBezTo>
                    <a:pt x="1272" y="617"/>
                    <a:pt x="1481" y="771"/>
                    <a:pt x="1476" y="1041"/>
                  </a:cubicBezTo>
                  <a:cubicBezTo>
                    <a:pt x="1471" y="1274"/>
                    <a:pt x="1278" y="1464"/>
                    <a:pt x="1044" y="1464"/>
                  </a:cubicBezTo>
                  <a:cubicBezTo>
                    <a:pt x="813" y="1449"/>
                    <a:pt x="606" y="1294"/>
                    <a:pt x="610" y="1026"/>
                  </a:cubicBezTo>
                  <a:cubicBezTo>
                    <a:pt x="615" y="791"/>
                    <a:pt x="810" y="601"/>
                    <a:pt x="1039" y="601"/>
                  </a:cubicBezTo>
                  <a:close/>
                  <a:moveTo>
                    <a:pt x="1042" y="1"/>
                  </a:moveTo>
                  <a:cubicBezTo>
                    <a:pt x="485" y="1"/>
                    <a:pt x="21" y="456"/>
                    <a:pt x="11" y="1013"/>
                  </a:cubicBezTo>
                  <a:cubicBezTo>
                    <a:pt x="1" y="1573"/>
                    <a:pt x="466" y="2054"/>
                    <a:pt x="1027" y="2064"/>
                  </a:cubicBezTo>
                  <a:lnTo>
                    <a:pt x="1042" y="2064"/>
                  </a:lnTo>
                  <a:cubicBezTo>
                    <a:pt x="1602" y="2064"/>
                    <a:pt x="2064" y="1611"/>
                    <a:pt x="2075" y="1052"/>
                  </a:cubicBezTo>
                  <a:cubicBezTo>
                    <a:pt x="2086" y="482"/>
                    <a:pt x="1609" y="4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TEMPORAL</a:t>
            </a:r>
            <a:endParaRPr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5F6F6F-F8B8-4F7B-B14A-67DFC75EF8C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8198" r="5439" b="6942"/>
          <a:stretch/>
        </p:blipFill>
        <p:spPr bwMode="auto">
          <a:xfrm>
            <a:off x="2315241" y="1194817"/>
            <a:ext cx="4650993" cy="3322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916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ECONÓMICA</a:t>
            </a:r>
            <a:endParaRPr u="sng" dirty="0"/>
          </a:p>
        </p:txBody>
      </p:sp>
      <p:graphicFrame>
        <p:nvGraphicFramePr>
          <p:cNvPr id="1716" name="Google Shape;1716;p69"/>
          <p:cNvGraphicFramePr/>
          <p:nvPr>
            <p:extLst>
              <p:ext uri="{D42A27DB-BD31-4B8C-83A1-F6EECF244321}">
                <p14:modId xmlns:p14="http://schemas.microsoft.com/office/powerpoint/2010/main" val="2145858758"/>
              </p:ext>
            </p:extLst>
          </p:nvPr>
        </p:nvGraphicFramePr>
        <p:xfrm>
          <a:off x="952500" y="1452369"/>
          <a:ext cx="7238950" cy="2864910"/>
        </p:xfrm>
        <a:graphic>
          <a:graphicData uri="http://schemas.openxmlformats.org/drawingml/2006/table">
            <a:tbl>
              <a:tblPr>
                <a:noFill/>
                <a:tableStyleId>{8A8890DC-0FFA-4873-96AE-706894FAA66E}</a:tableStyleId>
              </a:tblPr>
              <a:tblGrid>
                <a:gridCol w="197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Concepto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Coste estimado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Ordenador personal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 de gama media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1000,00 €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Programador 30 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Freelance a 20 €/h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600,00 €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Gasto eléctrico 30 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Consumo 100 W a 0,25 €/kWh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0,75 €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Programas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Licencias básicas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30,00 €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Despliegue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Dominio + AWS + Hosting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50,50 €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b="1" dirty="0">
                        <a:solidFill>
                          <a:schemeClr val="dk1"/>
                        </a:solidFill>
                        <a:latin typeface="Roboto"/>
                        <a:ea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1.681,25 €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4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3"/>
          <p:cNvSpPr txBox="1">
            <a:spLocks noGrp="1"/>
          </p:cNvSpPr>
          <p:nvPr>
            <p:ph type="title"/>
          </p:nvPr>
        </p:nvSpPr>
        <p:spPr>
          <a:xfrm>
            <a:off x="1973700" y="2482963"/>
            <a:ext cx="64569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</a:t>
            </a:r>
            <a:endParaRPr u="sng" dirty="0"/>
          </a:p>
        </p:txBody>
      </p:sp>
      <p:sp>
        <p:nvSpPr>
          <p:cNvPr id="1399" name="Google Shape;1399;p53"/>
          <p:cNvSpPr txBox="1">
            <a:spLocks noGrp="1"/>
          </p:cNvSpPr>
          <p:nvPr>
            <p:ph type="title" idx="2"/>
          </p:nvPr>
        </p:nvSpPr>
        <p:spPr>
          <a:xfrm>
            <a:off x="7020000" y="118813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cing Circuit Theme by Slidesgo">
  <a:themeElements>
    <a:clrScheme name="Simple Light">
      <a:dk1>
        <a:srgbClr val="D9D9D9"/>
      </a:dk1>
      <a:lt1>
        <a:srgbClr val="000000"/>
      </a:lt1>
      <a:dk2>
        <a:srgbClr val="F4512B"/>
      </a:dk2>
      <a:lt2>
        <a:srgbClr val="AA3A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451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323</Words>
  <Application>Microsoft Office PowerPoint</Application>
  <PresentationFormat>Presentación en pantalla (16:9)</PresentationFormat>
  <Paragraphs>114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Roboto</vt:lpstr>
      <vt:lpstr>Racing Sans One</vt:lpstr>
      <vt:lpstr>Racing Circuit Theme by Slidesgo</vt:lpstr>
      <vt:lpstr>RacingTracker</vt:lpstr>
      <vt:lpstr>CONTENIDOS</vt:lpstr>
      <vt:lpstr>PLANIFICACIÓN</vt:lpstr>
      <vt:lpstr>PROBLEMA PLANTEADO</vt:lpstr>
      <vt:lpstr>OBJETIVOS</vt:lpstr>
      <vt:lpstr>RECURSOS</vt:lpstr>
      <vt:lpstr>PLANIFICACIÓN TEMPORAL</vt:lpstr>
      <vt:lpstr>PLANIFICACIÓN ECONÓMICA</vt:lpstr>
      <vt:lpstr>ANÁLISIS</vt:lpstr>
      <vt:lpstr>PÚBLICO OBJETIVO</vt:lpstr>
      <vt:lpstr>DIAGRAMA ENTIDAD RELACIÓN</vt:lpstr>
      <vt:lpstr>DIAGRAMA DE APLICACIÓN</vt:lpstr>
      <vt:lpstr>DISEÑO</vt:lpstr>
      <vt:lpstr>PROTOTIPOS</vt:lpstr>
      <vt:lpstr>PROTOTIPOS</vt:lpstr>
      <vt:lpstr>PROTOTIPOS</vt:lpstr>
      <vt:lpstr>PALETA DE COLORES</vt:lpstr>
      <vt:lpstr>TIPOGRAFÍA</vt:lpstr>
      <vt:lpstr>CONCLUSIONES</vt:lpstr>
      <vt:lpstr>PRUEBAS</vt:lpstr>
      <vt:lpstr>OBJETIVOS CUMPLIDOS</vt:lpstr>
      <vt:lpstr>PROPUESTAS DE MEJORA</vt:lpstr>
      <vt:lpstr>DEMO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RacingTracker</dc:title>
  <dc:creator>Victor</dc:creator>
  <cp:lastModifiedBy>VÍCTOR GARCÍA MURILLO</cp:lastModifiedBy>
  <cp:revision>36</cp:revision>
  <dcterms:modified xsi:type="dcterms:W3CDTF">2025-05-18T21:09:37Z</dcterms:modified>
</cp:coreProperties>
</file>